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pen Sans Bold" charset="1" panose="00000000000000000000"/>
      <p:regular r:id="rId16"/>
    </p:embeddedFont>
    <p:embeddedFont>
      <p:font typeface="Shrikhand" charset="1" panose="02000000000000000000"/>
      <p:regular r:id="rId17"/>
    </p:embeddedFont>
    <p:embeddedFont>
      <p:font typeface="Poppins Bold" charset="1" panose="00000800000000000000"/>
      <p:regular r:id="rId18"/>
    </p:embeddedFont>
    <p:embeddedFont>
      <p:font typeface="Canva Sans Bold" charset="1" panose="020B0803030501040103"/>
      <p:regular r:id="rId19"/>
    </p:embeddedFont>
    <p:embeddedFont>
      <p:font typeface="Akzidenz-Grotesk Bold" charset="1" panose="02000803050000020004"/>
      <p:regular r:id="rId20"/>
    </p:embeddedFont>
    <p:embeddedFont>
      <p:font typeface="Akzidenz-Grotesk" charset="1" panose="02000503030000020003"/>
      <p:regular r:id="rId21"/>
    </p:embeddedFont>
    <p:embeddedFont>
      <p:font typeface="Barriecito" charset="1" panose="00000500000000000000"/>
      <p:regular r:id="rId22"/>
    </p:embeddedFont>
    <p:embeddedFont>
      <p:font typeface="Cooper BT Bold Italics" charset="1" panose="0208080405030B090404"/>
      <p:regular r:id="rId23"/>
    </p:embeddedFont>
    <p:embeddedFont>
      <p:font typeface="Canva Sans Bold Italics" charset="1" panose="020B0803030501040103"/>
      <p:regular r:id="rId24"/>
    </p:embeddedFont>
    <p:embeddedFont>
      <p:font typeface="PT Serif Bold" charset="1" panose="020A0703040505020204"/>
      <p:regular r:id="rId25"/>
    </p:embeddedFont>
    <p:embeddedFont>
      <p:font typeface="Source Serif Pro Bold" charset="1" panose="02040803050405020204"/>
      <p:regular r:id="rId26"/>
    </p:embeddedFont>
    <p:embeddedFont>
      <p:font typeface="Canva Sans" charset="1" panose="020B0503030501040103"/>
      <p:regular r:id="rId27"/>
    </p:embeddedFont>
    <p:embeddedFont>
      <p:font typeface="League Spartan" charset="1" panose="00000800000000000000"/>
      <p:regular r:id="rId28"/>
    </p:embeddedFont>
    <p:embeddedFont>
      <p:font typeface="Open Sauce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6.jpeg" Type="http://schemas.openxmlformats.org/officeDocument/2006/relationships/image"/><Relationship Id="rId11" Target="../media/image107.jpeg" Type="http://schemas.openxmlformats.org/officeDocument/2006/relationships/image"/><Relationship Id="rId12" Target="../media/image108.jpeg" Type="http://schemas.openxmlformats.org/officeDocument/2006/relationships/image"/><Relationship Id="rId13" Target="../media/image109.jpeg" Type="http://schemas.openxmlformats.org/officeDocument/2006/relationships/image"/><Relationship Id="rId14" Target="../media/image110.jpeg" Type="http://schemas.openxmlformats.org/officeDocument/2006/relationships/image"/><Relationship Id="rId15" Target="../media/image8.png" Type="http://schemas.openxmlformats.org/officeDocument/2006/relationships/image"/><Relationship Id="rId2" Target="../media/image1.jpeg" Type="http://schemas.openxmlformats.org/officeDocument/2006/relationships/image"/><Relationship Id="rId3" Target="../media/image103.png" Type="http://schemas.openxmlformats.org/officeDocument/2006/relationships/image"/><Relationship Id="rId4" Target="../media/image104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0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15" Target="../media/image21.png" Type="http://schemas.openxmlformats.org/officeDocument/2006/relationships/image"/><Relationship Id="rId16" Target="../media/image22.png" Type="http://schemas.openxmlformats.org/officeDocument/2006/relationships/image"/><Relationship Id="rId17" Target="../media/image23.svg" Type="http://schemas.openxmlformats.org/officeDocument/2006/relationships/image"/><Relationship Id="rId18" Target="../media/image24.png" Type="http://schemas.openxmlformats.org/officeDocument/2006/relationships/image"/><Relationship Id="rId19" Target="../media/image25.svg" Type="http://schemas.openxmlformats.org/officeDocument/2006/relationships/image"/><Relationship Id="rId2" Target="../media/image1.jpeg" Type="http://schemas.openxmlformats.org/officeDocument/2006/relationships/image"/><Relationship Id="rId20" Target="../media/image26.png" Type="http://schemas.openxmlformats.org/officeDocument/2006/relationships/image"/><Relationship Id="rId21" Target="../media/image27.svg" Type="http://schemas.openxmlformats.org/officeDocument/2006/relationships/image"/><Relationship Id="rId22" Target="../media/image28.jpeg" Type="http://schemas.openxmlformats.org/officeDocument/2006/relationships/image"/><Relationship Id="rId23" Target="../media/image29.png" Type="http://schemas.openxmlformats.org/officeDocument/2006/relationships/image"/><Relationship Id="rId24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12" Target="../media/image37.png" Type="http://schemas.openxmlformats.org/officeDocument/2006/relationships/image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28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28.jpe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12" Target="../media/image52.png" Type="http://schemas.openxmlformats.org/officeDocument/2006/relationships/image"/><Relationship Id="rId13" Target="../media/image53.svg" Type="http://schemas.openxmlformats.org/officeDocument/2006/relationships/image"/><Relationship Id="rId14" Target="../media/image54.png" Type="http://schemas.openxmlformats.org/officeDocument/2006/relationships/image"/><Relationship Id="rId15" Target="../media/image28.jpeg" Type="http://schemas.openxmlformats.org/officeDocument/2006/relationships/image"/><Relationship Id="rId16" Target="../media/image55.png" Type="http://schemas.openxmlformats.org/officeDocument/2006/relationships/image"/><Relationship Id="rId17" Target="../media/image56.png" Type="http://schemas.openxmlformats.org/officeDocument/2006/relationships/image"/><Relationship Id="rId18" Target="../media/image8.png" Type="http://schemas.openxmlformats.org/officeDocument/2006/relationships/image"/><Relationship Id="rId2" Target="../media/image1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gif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8.png" Type="http://schemas.openxmlformats.org/officeDocument/2006/relationships/image"/><Relationship Id="rId8" Target="../media/image57.png" Type="http://schemas.openxmlformats.org/officeDocument/2006/relationships/image"/><Relationship Id="rId9" Target="../media/image2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png" Type="http://schemas.openxmlformats.org/officeDocument/2006/relationships/image"/><Relationship Id="rId12" Target="../media/image65.png" Type="http://schemas.openxmlformats.org/officeDocument/2006/relationships/image"/><Relationship Id="rId13" Target="../media/image66.png" Type="http://schemas.openxmlformats.org/officeDocument/2006/relationships/image"/><Relationship Id="rId14" Target="../media/image67.svg" Type="http://schemas.openxmlformats.org/officeDocument/2006/relationships/image"/><Relationship Id="rId15" Target="../media/image47.png" Type="http://schemas.openxmlformats.org/officeDocument/2006/relationships/image"/><Relationship Id="rId16" Target="../media/image48.svg" Type="http://schemas.openxmlformats.org/officeDocument/2006/relationships/image"/><Relationship Id="rId17" Target="../media/image6.png" Type="http://schemas.openxmlformats.org/officeDocument/2006/relationships/image"/><Relationship Id="rId18" Target="../media/image7.svg" Type="http://schemas.openxmlformats.org/officeDocument/2006/relationships/image"/><Relationship Id="rId19" Target="../media/image68.png" Type="http://schemas.openxmlformats.org/officeDocument/2006/relationships/image"/><Relationship Id="rId2" Target="../media/image1.jpeg" Type="http://schemas.openxmlformats.org/officeDocument/2006/relationships/image"/><Relationship Id="rId20" Target="../media/image69.png" Type="http://schemas.openxmlformats.org/officeDocument/2006/relationships/image"/><Relationship Id="rId21" Target="../media/image70.sv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28.jpeg" Type="http://schemas.openxmlformats.org/officeDocument/2006/relationships/image"/><Relationship Id="rId8" Target="../media/image8.png" Type="http://schemas.openxmlformats.org/officeDocument/2006/relationships/image"/><Relationship Id="rId9" Target="../media/image6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28.jpeg" Type="http://schemas.openxmlformats.org/officeDocument/2006/relationships/image"/><Relationship Id="rId12" Target="../media/image77.png" Type="http://schemas.openxmlformats.org/officeDocument/2006/relationships/image"/><Relationship Id="rId13" Target="../media/image78.svg" Type="http://schemas.openxmlformats.org/officeDocument/2006/relationships/image"/><Relationship Id="rId14" Target="../media/image8.png" Type="http://schemas.openxmlformats.org/officeDocument/2006/relationships/image"/><Relationship Id="rId15" Target="../media/image79.png" Type="http://schemas.openxmlformats.org/officeDocument/2006/relationships/image"/><Relationship Id="rId16" Target="../media/image80.svg" Type="http://schemas.openxmlformats.org/officeDocument/2006/relationships/image"/><Relationship Id="rId17" Target="../media/image81.png" Type="http://schemas.openxmlformats.org/officeDocument/2006/relationships/image"/><Relationship Id="rId18" Target="../media/image82.svg" Type="http://schemas.openxmlformats.org/officeDocument/2006/relationships/image"/><Relationship Id="rId19" Target="../media/image83.png" Type="http://schemas.openxmlformats.org/officeDocument/2006/relationships/image"/><Relationship Id="rId2" Target="../media/image1.jpeg" Type="http://schemas.openxmlformats.org/officeDocument/2006/relationships/image"/><Relationship Id="rId20" Target="../media/image84.svg" Type="http://schemas.openxmlformats.org/officeDocument/2006/relationships/image"/><Relationship Id="rId21" Target="../media/image85.png" Type="http://schemas.openxmlformats.org/officeDocument/2006/relationships/image"/><Relationship Id="rId22" Target="../media/image86.svg" Type="http://schemas.openxmlformats.org/officeDocument/2006/relationships/image"/><Relationship Id="rId23" Target="../media/image87.png" Type="http://schemas.openxmlformats.org/officeDocument/2006/relationships/image"/><Relationship Id="rId24" Target="../media/image69.png" Type="http://schemas.openxmlformats.org/officeDocument/2006/relationships/image"/><Relationship Id="rId25" Target="../media/image70.svg" Type="http://schemas.openxmlformats.org/officeDocument/2006/relationships/image"/><Relationship Id="rId26" Target="../media/image88.png" Type="http://schemas.openxmlformats.org/officeDocument/2006/relationships/image"/><Relationship Id="rId3" Target="../media/image71.png" Type="http://schemas.openxmlformats.org/officeDocument/2006/relationships/image"/><Relationship Id="rId4" Target="../media/image72.svg" Type="http://schemas.openxmlformats.org/officeDocument/2006/relationships/image"/><Relationship Id="rId5" Target="../media/image73.png" Type="http://schemas.openxmlformats.org/officeDocument/2006/relationships/image"/><Relationship Id="rId6" Target="../media/image74.svg" Type="http://schemas.openxmlformats.org/officeDocument/2006/relationships/image"/><Relationship Id="rId7" Target="../media/image75.png" Type="http://schemas.openxmlformats.org/officeDocument/2006/relationships/image"/><Relationship Id="rId8" Target="../media/image76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svg" Type="http://schemas.openxmlformats.org/officeDocument/2006/relationships/image"/><Relationship Id="rId11" Target="../media/image95.png" Type="http://schemas.openxmlformats.org/officeDocument/2006/relationships/image"/><Relationship Id="rId12" Target="../media/image96.svg" Type="http://schemas.openxmlformats.org/officeDocument/2006/relationships/image"/><Relationship Id="rId13" Target="../media/image97.png" Type="http://schemas.openxmlformats.org/officeDocument/2006/relationships/image"/><Relationship Id="rId14" Target="../media/image98.svg" Type="http://schemas.openxmlformats.org/officeDocument/2006/relationships/image"/><Relationship Id="rId15" Target="../media/image99.png" Type="http://schemas.openxmlformats.org/officeDocument/2006/relationships/image"/><Relationship Id="rId16" Target="../media/image100.svg" Type="http://schemas.openxmlformats.org/officeDocument/2006/relationships/image"/><Relationship Id="rId17" Target="../media/image101.png" Type="http://schemas.openxmlformats.org/officeDocument/2006/relationships/image"/><Relationship Id="rId18" Target="../media/image102.png" Type="http://schemas.openxmlformats.org/officeDocument/2006/relationships/image"/><Relationship Id="rId19" Target="../media/image8.png" Type="http://schemas.openxmlformats.org/officeDocument/2006/relationships/image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89.png" Type="http://schemas.openxmlformats.org/officeDocument/2006/relationships/image"/><Relationship Id="rId6" Target="../media/image90.svg" Type="http://schemas.openxmlformats.org/officeDocument/2006/relationships/image"/><Relationship Id="rId7" Target="../media/image91.png" Type="http://schemas.openxmlformats.org/officeDocument/2006/relationships/image"/><Relationship Id="rId8" Target="../media/image92.svg" Type="http://schemas.openxmlformats.org/officeDocument/2006/relationships/image"/><Relationship Id="rId9" Target="../media/image9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5471011" y="7325645"/>
            <a:ext cx="2816989" cy="2961355"/>
          </a:xfrm>
          <a:custGeom>
            <a:avLst/>
            <a:gdLst/>
            <a:ahLst/>
            <a:cxnLst/>
            <a:rect r="r" b="b" t="t" l="l"/>
            <a:pathLst>
              <a:path h="2961355" w="2816989">
                <a:moveTo>
                  <a:pt x="0" y="2961355"/>
                </a:moveTo>
                <a:lnTo>
                  <a:pt x="2816989" y="2961355"/>
                </a:lnTo>
                <a:lnTo>
                  <a:pt x="2816989" y="0"/>
                </a:lnTo>
                <a:lnTo>
                  <a:pt x="0" y="0"/>
                </a:lnTo>
                <a:lnTo>
                  <a:pt x="0" y="296135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5471011" y="0"/>
            <a:ext cx="2816989" cy="2739522"/>
          </a:xfrm>
          <a:custGeom>
            <a:avLst/>
            <a:gdLst/>
            <a:ahLst/>
            <a:cxnLst/>
            <a:rect r="r" b="b" t="t" l="l"/>
            <a:pathLst>
              <a:path h="2739522" w="2816989">
                <a:moveTo>
                  <a:pt x="0" y="2739522"/>
                </a:moveTo>
                <a:lnTo>
                  <a:pt x="2816989" y="2739522"/>
                </a:lnTo>
                <a:lnTo>
                  <a:pt x="2816989" y="0"/>
                </a:lnTo>
                <a:lnTo>
                  <a:pt x="0" y="0"/>
                </a:lnTo>
                <a:lnTo>
                  <a:pt x="0" y="273952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03058" y="-187587"/>
            <a:ext cx="7315200" cy="658368"/>
          </a:xfrm>
          <a:custGeom>
            <a:avLst/>
            <a:gdLst/>
            <a:ahLst/>
            <a:cxnLst/>
            <a:rect r="r" b="b" t="t" l="l"/>
            <a:pathLst>
              <a:path h="658368" w="7315200">
                <a:moveTo>
                  <a:pt x="0" y="0"/>
                </a:moveTo>
                <a:lnTo>
                  <a:pt x="7315200" y="0"/>
                </a:lnTo>
                <a:lnTo>
                  <a:pt x="7315200" y="658368"/>
                </a:lnTo>
                <a:lnTo>
                  <a:pt x="0" y="6583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8155811" y="9900666"/>
            <a:ext cx="7315200" cy="658368"/>
          </a:xfrm>
          <a:custGeom>
            <a:avLst/>
            <a:gdLst/>
            <a:ahLst/>
            <a:cxnLst/>
            <a:rect r="r" b="b" t="t" l="l"/>
            <a:pathLst>
              <a:path h="658368" w="7315200">
                <a:moveTo>
                  <a:pt x="7315200" y="0"/>
                </a:moveTo>
                <a:lnTo>
                  <a:pt x="0" y="0"/>
                </a:lnTo>
                <a:lnTo>
                  <a:pt x="0" y="658368"/>
                </a:lnTo>
                <a:lnTo>
                  <a:pt x="7315200" y="65836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9574" t="-19574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8104" y="785363"/>
            <a:ext cx="1567173" cy="1473142"/>
          </a:xfrm>
          <a:custGeom>
            <a:avLst/>
            <a:gdLst/>
            <a:ahLst/>
            <a:cxnLst/>
            <a:rect r="r" b="b" t="t" l="l"/>
            <a:pathLst>
              <a:path h="1473142" w="1567173">
                <a:moveTo>
                  <a:pt x="0" y="0"/>
                </a:moveTo>
                <a:lnTo>
                  <a:pt x="1567172" y="0"/>
                </a:lnTo>
                <a:lnTo>
                  <a:pt x="1567172" y="1473142"/>
                </a:lnTo>
                <a:lnTo>
                  <a:pt x="0" y="14731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061780"/>
            <a:ext cx="9446767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b="true" sz="6000" spc="179">
                <a:solidFill>
                  <a:srgbClr val="F0F2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PERANAN &amp; IMPAK</a:t>
            </a:r>
          </a:p>
          <a:p>
            <a:pPr algn="l">
              <a:lnSpc>
                <a:spcPts val="7500"/>
              </a:lnSpc>
            </a:pPr>
            <a:r>
              <a:rPr lang="en-US" b="true" sz="6000" spc="179">
                <a:solidFill>
                  <a:srgbClr val="F0F2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SEORANG GURU FIZIK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35276" y="970727"/>
            <a:ext cx="5382543" cy="1054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Kolej Matrikulasi </a:t>
            </a:r>
          </a:p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Sarawak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389054" y="1584721"/>
            <a:ext cx="4391709" cy="439170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52489" t="-16899" r="-72399" b="-51767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5195380"/>
            <a:ext cx="879840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OLEH </a:t>
            </a:r>
          </a:p>
          <a:p>
            <a:pPr algn="r">
              <a:lnSpc>
                <a:spcPts val="30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SHAFIQ RASULAN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28700" y="6832853"/>
            <a:ext cx="11713436" cy="2793201"/>
          </a:xfrm>
          <a:custGeom>
            <a:avLst/>
            <a:gdLst/>
            <a:ahLst/>
            <a:cxnLst/>
            <a:rect r="r" b="b" t="t" l="l"/>
            <a:pathLst>
              <a:path h="2793201" w="11713436">
                <a:moveTo>
                  <a:pt x="0" y="0"/>
                </a:moveTo>
                <a:lnTo>
                  <a:pt x="11713436" y="0"/>
                </a:lnTo>
                <a:lnTo>
                  <a:pt x="11713436" y="2793201"/>
                </a:lnTo>
                <a:lnTo>
                  <a:pt x="0" y="27932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2952" r="0" b="-1434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2420430"/>
            <a:ext cx="9446767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b="true" sz="3999" spc="119">
                <a:solidFill>
                  <a:srgbClr val="24509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CALON GURU CEMERLANG DG10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8" r="0" b="-1810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605635"/>
            <a:ext cx="1662315" cy="1662315"/>
          </a:xfrm>
          <a:custGeom>
            <a:avLst/>
            <a:gdLst/>
            <a:ahLst/>
            <a:cxnLst/>
            <a:rect r="r" b="b" t="t" l="l"/>
            <a:pathLst>
              <a:path h="1662315" w="1662315">
                <a:moveTo>
                  <a:pt x="0" y="0"/>
                </a:moveTo>
                <a:lnTo>
                  <a:pt x="1662315" y="0"/>
                </a:lnTo>
                <a:lnTo>
                  <a:pt x="1662315" y="1662315"/>
                </a:lnTo>
                <a:lnTo>
                  <a:pt x="0" y="1662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7604800" y="9603800"/>
            <a:ext cx="591455" cy="774945"/>
            <a:chOff x="0" y="0"/>
            <a:chExt cx="788607" cy="10332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465860"/>
              <a:ext cx="788607" cy="567400"/>
            </a:xfrm>
            <a:custGeom>
              <a:avLst/>
              <a:gdLst/>
              <a:ahLst/>
              <a:cxnLst/>
              <a:rect r="r" b="b" t="t" l="l"/>
              <a:pathLst>
                <a:path h="567400" w="788607">
                  <a:moveTo>
                    <a:pt x="0" y="0"/>
                  </a:moveTo>
                  <a:lnTo>
                    <a:pt x="788607" y="0"/>
                  </a:lnTo>
                  <a:lnTo>
                    <a:pt x="788607" y="567400"/>
                  </a:lnTo>
                  <a:lnTo>
                    <a:pt x="0" y="567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62625" r="-57890" b="-5682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88607" cy="567400"/>
            </a:xfrm>
            <a:custGeom>
              <a:avLst/>
              <a:gdLst/>
              <a:ahLst/>
              <a:cxnLst/>
              <a:rect r="r" b="b" t="t" l="l"/>
              <a:pathLst>
                <a:path h="567400" w="788607">
                  <a:moveTo>
                    <a:pt x="0" y="0"/>
                  </a:moveTo>
                  <a:lnTo>
                    <a:pt x="788607" y="0"/>
                  </a:lnTo>
                  <a:lnTo>
                    <a:pt x="788607" y="567400"/>
                  </a:lnTo>
                  <a:lnTo>
                    <a:pt x="0" y="567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62625" r="-57890" b="-5682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-3448881" y="-329184"/>
            <a:ext cx="7315200" cy="658368"/>
          </a:xfrm>
          <a:custGeom>
            <a:avLst/>
            <a:gdLst/>
            <a:ahLst/>
            <a:cxnLst/>
            <a:rect r="r" b="b" t="t" l="l"/>
            <a:pathLst>
              <a:path h="658368" w="7315200">
                <a:moveTo>
                  <a:pt x="7315200" y="0"/>
                </a:moveTo>
                <a:lnTo>
                  <a:pt x="0" y="0"/>
                </a:lnTo>
                <a:lnTo>
                  <a:pt x="0" y="658368"/>
                </a:lnTo>
                <a:lnTo>
                  <a:pt x="7315200" y="65836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767" t="-45011" r="-34243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747624" y="964286"/>
            <a:ext cx="12990313" cy="6239552"/>
            <a:chOff x="0" y="0"/>
            <a:chExt cx="3421317" cy="16433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21317" cy="1643339"/>
            </a:xfrm>
            <a:custGeom>
              <a:avLst/>
              <a:gdLst/>
              <a:ahLst/>
              <a:cxnLst/>
              <a:rect r="r" b="b" t="t" l="l"/>
              <a:pathLst>
                <a:path h="1643339" w="3421317">
                  <a:moveTo>
                    <a:pt x="33375" y="0"/>
                  </a:moveTo>
                  <a:lnTo>
                    <a:pt x="3387942" y="0"/>
                  </a:lnTo>
                  <a:cubicBezTo>
                    <a:pt x="3396794" y="0"/>
                    <a:pt x="3405283" y="3516"/>
                    <a:pt x="3411542" y="9775"/>
                  </a:cubicBezTo>
                  <a:cubicBezTo>
                    <a:pt x="3417801" y="16034"/>
                    <a:pt x="3421317" y="24523"/>
                    <a:pt x="3421317" y="33375"/>
                  </a:cubicBezTo>
                  <a:lnTo>
                    <a:pt x="3421317" y="1609964"/>
                  </a:lnTo>
                  <a:cubicBezTo>
                    <a:pt x="3421317" y="1618816"/>
                    <a:pt x="3417801" y="1627305"/>
                    <a:pt x="3411542" y="1633563"/>
                  </a:cubicBezTo>
                  <a:cubicBezTo>
                    <a:pt x="3405283" y="1639822"/>
                    <a:pt x="3396794" y="1643339"/>
                    <a:pt x="3387942" y="1643339"/>
                  </a:cubicBezTo>
                  <a:lnTo>
                    <a:pt x="33375" y="1643339"/>
                  </a:lnTo>
                  <a:cubicBezTo>
                    <a:pt x="24523" y="1643339"/>
                    <a:pt x="16034" y="1639822"/>
                    <a:pt x="9775" y="1633563"/>
                  </a:cubicBezTo>
                  <a:cubicBezTo>
                    <a:pt x="3516" y="1627305"/>
                    <a:pt x="0" y="1618816"/>
                    <a:pt x="0" y="1609964"/>
                  </a:cubicBezTo>
                  <a:lnTo>
                    <a:pt x="0" y="33375"/>
                  </a:lnTo>
                  <a:cubicBezTo>
                    <a:pt x="0" y="24523"/>
                    <a:pt x="3516" y="16034"/>
                    <a:pt x="9775" y="9775"/>
                  </a:cubicBezTo>
                  <a:cubicBezTo>
                    <a:pt x="16034" y="3516"/>
                    <a:pt x="24523" y="0"/>
                    <a:pt x="33375" y="0"/>
                  </a:cubicBezTo>
                  <a:close/>
                </a:path>
              </a:pathLst>
            </a:custGeom>
            <a:solidFill>
              <a:srgbClr val="0F3460">
                <a:alpha val="6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3421317" cy="1710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637698"/>
            <a:ext cx="3149485" cy="1598366"/>
            <a:chOff x="0" y="0"/>
            <a:chExt cx="829494" cy="4209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9494" cy="420969"/>
            </a:xfrm>
            <a:custGeom>
              <a:avLst/>
              <a:gdLst/>
              <a:ahLst/>
              <a:cxnLst/>
              <a:rect r="r" b="b" t="t" l="l"/>
              <a:pathLst>
                <a:path h="420969" w="829494">
                  <a:moveTo>
                    <a:pt x="137657" y="0"/>
                  </a:moveTo>
                  <a:lnTo>
                    <a:pt x="691837" y="0"/>
                  </a:lnTo>
                  <a:cubicBezTo>
                    <a:pt x="767863" y="0"/>
                    <a:pt x="829494" y="61631"/>
                    <a:pt x="829494" y="137657"/>
                  </a:cubicBezTo>
                  <a:lnTo>
                    <a:pt x="829494" y="283312"/>
                  </a:lnTo>
                  <a:cubicBezTo>
                    <a:pt x="829494" y="359338"/>
                    <a:pt x="767863" y="420969"/>
                    <a:pt x="691837" y="420969"/>
                  </a:cubicBezTo>
                  <a:lnTo>
                    <a:pt x="137657" y="420969"/>
                  </a:lnTo>
                  <a:cubicBezTo>
                    <a:pt x="61631" y="420969"/>
                    <a:pt x="0" y="359338"/>
                    <a:pt x="0" y="283312"/>
                  </a:cubicBezTo>
                  <a:lnTo>
                    <a:pt x="0" y="137657"/>
                  </a:lnTo>
                  <a:cubicBezTo>
                    <a:pt x="0" y="61631"/>
                    <a:pt x="61631" y="0"/>
                    <a:pt x="137657" y="0"/>
                  </a:cubicBezTo>
                  <a:close/>
                </a:path>
              </a:pathLst>
            </a:custGeom>
            <a:solidFill>
              <a:srgbClr val="CACBC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829494" cy="487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62315" y="2886875"/>
            <a:ext cx="2467809" cy="3519157"/>
          </a:xfrm>
          <a:custGeom>
            <a:avLst/>
            <a:gdLst/>
            <a:ahLst/>
            <a:cxnLst/>
            <a:rect r="r" b="b" t="t" l="l"/>
            <a:pathLst>
              <a:path h="3519157" w="2467809">
                <a:moveTo>
                  <a:pt x="0" y="0"/>
                </a:moveTo>
                <a:lnTo>
                  <a:pt x="2467809" y="0"/>
                </a:lnTo>
                <a:lnTo>
                  <a:pt x="2467809" y="3519156"/>
                </a:lnTo>
                <a:lnTo>
                  <a:pt x="0" y="35191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5481" y="7203837"/>
            <a:ext cx="1871399" cy="2702382"/>
          </a:xfrm>
          <a:custGeom>
            <a:avLst/>
            <a:gdLst/>
            <a:ahLst/>
            <a:cxnLst/>
            <a:rect r="r" b="b" t="t" l="l"/>
            <a:pathLst>
              <a:path h="2702382" w="1871399">
                <a:moveTo>
                  <a:pt x="0" y="0"/>
                </a:moveTo>
                <a:lnTo>
                  <a:pt x="1871399" y="0"/>
                </a:lnTo>
                <a:lnTo>
                  <a:pt x="1871399" y="2702382"/>
                </a:lnTo>
                <a:lnTo>
                  <a:pt x="0" y="27023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793639" y="7203837"/>
            <a:ext cx="1871399" cy="2702382"/>
          </a:xfrm>
          <a:custGeom>
            <a:avLst/>
            <a:gdLst/>
            <a:ahLst/>
            <a:cxnLst/>
            <a:rect r="r" b="b" t="t" l="l"/>
            <a:pathLst>
              <a:path h="2702382" w="1871399">
                <a:moveTo>
                  <a:pt x="0" y="0"/>
                </a:moveTo>
                <a:lnTo>
                  <a:pt x="1871400" y="0"/>
                </a:lnTo>
                <a:lnTo>
                  <a:pt x="1871400" y="2702382"/>
                </a:lnTo>
                <a:lnTo>
                  <a:pt x="0" y="27023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722215" y="7203837"/>
            <a:ext cx="1871399" cy="2702382"/>
          </a:xfrm>
          <a:custGeom>
            <a:avLst/>
            <a:gdLst/>
            <a:ahLst/>
            <a:cxnLst/>
            <a:rect r="r" b="b" t="t" l="l"/>
            <a:pathLst>
              <a:path h="2702382" w="1871399">
                <a:moveTo>
                  <a:pt x="0" y="0"/>
                </a:moveTo>
                <a:lnTo>
                  <a:pt x="1871399" y="0"/>
                </a:lnTo>
                <a:lnTo>
                  <a:pt x="1871399" y="2702382"/>
                </a:lnTo>
                <a:lnTo>
                  <a:pt x="0" y="2702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650791" y="7203837"/>
            <a:ext cx="1871399" cy="2702382"/>
          </a:xfrm>
          <a:custGeom>
            <a:avLst/>
            <a:gdLst/>
            <a:ahLst/>
            <a:cxnLst/>
            <a:rect r="r" b="b" t="t" l="l"/>
            <a:pathLst>
              <a:path h="2702382" w="1871399">
                <a:moveTo>
                  <a:pt x="0" y="0"/>
                </a:moveTo>
                <a:lnTo>
                  <a:pt x="1871399" y="0"/>
                </a:lnTo>
                <a:lnTo>
                  <a:pt x="1871399" y="2702382"/>
                </a:lnTo>
                <a:lnTo>
                  <a:pt x="0" y="27023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579367" y="7203837"/>
            <a:ext cx="1871399" cy="2702382"/>
          </a:xfrm>
          <a:custGeom>
            <a:avLst/>
            <a:gdLst/>
            <a:ahLst/>
            <a:cxnLst/>
            <a:rect r="r" b="b" t="t" l="l"/>
            <a:pathLst>
              <a:path h="2702382" w="1871399">
                <a:moveTo>
                  <a:pt x="0" y="0"/>
                </a:moveTo>
                <a:lnTo>
                  <a:pt x="1871399" y="0"/>
                </a:lnTo>
                <a:lnTo>
                  <a:pt x="1871399" y="2702382"/>
                </a:lnTo>
                <a:lnTo>
                  <a:pt x="0" y="270238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097478" y="222367"/>
            <a:ext cx="621620" cy="584323"/>
          </a:xfrm>
          <a:custGeom>
            <a:avLst/>
            <a:gdLst/>
            <a:ahLst/>
            <a:cxnLst/>
            <a:rect r="r" b="b" t="t" l="l"/>
            <a:pathLst>
              <a:path h="584323" w="621620">
                <a:moveTo>
                  <a:pt x="0" y="0"/>
                </a:moveTo>
                <a:lnTo>
                  <a:pt x="621621" y="0"/>
                </a:lnTo>
                <a:lnTo>
                  <a:pt x="621621" y="584322"/>
                </a:lnTo>
                <a:lnTo>
                  <a:pt x="0" y="5843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91247" y="980082"/>
            <a:ext cx="2824390" cy="82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6"/>
              </a:lnSpc>
            </a:pPr>
            <a:r>
              <a:rPr lang="en-US" sz="4904" spc="-21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Anugerah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69049" y="1349693"/>
            <a:ext cx="1214746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Peratusan A Tertinggi SP015 Peringkat Kebangsaan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169049" y="5508256"/>
            <a:ext cx="1214746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Pensyarah Terbaik Peringkat Kolej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2023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169049" y="3430428"/>
            <a:ext cx="1214746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e-Penilaian Pelajar Tertinggi Peringkat Kolej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23832" y="7490149"/>
            <a:ext cx="6714635" cy="2072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8"/>
              </a:lnSpc>
              <a:spcBef>
                <a:spcPct val="0"/>
              </a:spcBef>
            </a:pPr>
            <a:r>
              <a:rPr lang="en-US" b="true" sz="294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Kain batik corak berseri,</a:t>
            </a:r>
          </a:p>
          <a:p>
            <a:pPr algn="ctr">
              <a:lnSpc>
                <a:spcPts val="4118"/>
              </a:lnSpc>
              <a:spcBef>
                <a:spcPct val="0"/>
              </a:spcBef>
            </a:pPr>
            <a:r>
              <a:rPr lang="en-US" b="true" sz="294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Dijahit rapi tangan sendiri.</a:t>
            </a:r>
          </a:p>
          <a:p>
            <a:pPr algn="ctr">
              <a:lnSpc>
                <a:spcPts val="4118"/>
              </a:lnSpc>
              <a:spcBef>
                <a:spcPct val="0"/>
              </a:spcBef>
            </a:pPr>
            <a:r>
              <a:rPr lang="en-US" b="true" sz="294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Hati tenang rasa dihargai,</a:t>
            </a:r>
          </a:p>
          <a:p>
            <a:pPr algn="ctr">
              <a:lnSpc>
                <a:spcPts val="4118"/>
              </a:lnSpc>
              <a:spcBef>
                <a:spcPct val="0"/>
              </a:spcBef>
            </a:pPr>
            <a:r>
              <a:rPr lang="en-US" b="true" sz="294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Sudi mendengar, terima kasih diberi.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774222" y="245529"/>
            <a:ext cx="1154172" cy="481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KMSw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50619" y="-1099119"/>
            <a:ext cx="23189238" cy="3036365"/>
          </a:xfrm>
          <a:custGeom>
            <a:avLst/>
            <a:gdLst/>
            <a:ahLst/>
            <a:cxnLst/>
            <a:rect r="r" b="b" t="t" l="l"/>
            <a:pathLst>
              <a:path h="3036365" w="23189238">
                <a:moveTo>
                  <a:pt x="0" y="0"/>
                </a:moveTo>
                <a:lnTo>
                  <a:pt x="23189238" y="0"/>
                </a:lnTo>
                <a:lnTo>
                  <a:pt x="23189238" y="3036364"/>
                </a:lnTo>
                <a:lnTo>
                  <a:pt x="0" y="3036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3953" t="0" r="-3153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5253722" y="7494628"/>
            <a:ext cx="3527345" cy="3527345"/>
          </a:xfrm>
          <a:custGeom>
            <a:avLst/>
            <a:gdLst/>
            <a:ahLst/>
            <a:cxnLst/>
            <a:rect r="r" b="b" t="t" l="l"/>
            <a:pathLst>
              <a:path h="3527345" w="3527345">
                <a:moveTo>
                  <a:pt x="0" y="0"/>
                </a:moveTo>
                <a:lnTo>
                  <a:pt x="3527345" y="0"/>
                </a:lnTo>
                <a:lnTo>
                  <a:pt x="3527345" y="3527344"/>
                </a:lnTo>
                <a:lnTo>
                  <a:pt x="0" y="35273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4817" t="-111018" r="-12744" b="-432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612438"/>
            <a:ext cx="2183111" cy="2674562"/>
          </a:xfrm>
          <a:custGeom>
            <a:avLst/>
            <a:gdLst/>
            <a:ahLst/>
            <a:cxnLst/>
            <a:rect r="r" b="b" t="t" l="l"/>
            <a:pathLst>
              <a:path h="2674562" w="2183111">
                <a:moveTo>
                  <a:pt x="0" y="0"/>
                </a:moveTo>
                <a:lnTo>
                  <a:pt x="2183111" y="0"/>
                </a:lnTo>
                <a:lnTo>
                  <a:pt x="2183111" y="2674562"/>
                </a:lnTo>
                <a:lnTo>
                  <a:pt x="0" y="2674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6230600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4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13438" y="0"/>
            <a:ext cx="2674562" cy="2674562"/>
          </a:xfrm>
          <a:custGeom>
            <a:avLst/>
            <a:gdLst/>
            <a:ahLst/>
            <a:cxnLst/>
            <a:rect r="r" b="b" t="t" l="l"/>
            <a:pathLst>
              <a:path h="2674562" w="2674562">
                <a:moveTo>
                  <a:pt x="0" y="0"/>
                </a:moveTo>
                <a:lnTo>
                  <a:pt x="2674562" y="0"/>
                </a:lnTo>
                <a:lnTo>
                  <a:pt x="2674562" y="2674562"/>
                </a:lnTo>
                <a:lnTo>
                  <a:pt x="0" y="26745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345198" y="504788"/>
            <a:ext cx="4536482" cy="5063154"/>
            <a:chOff x="0" y="0"/>
            <a:chExt cx="812800" cy="9071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907164"/>
            </a:xfrm>
            <a:custGeom>
              <a:avLst/>
              <a:gdLst/>
              <a:ahLst/>
              <a:cxnLst/>
              <a:rect r="r" b="b" t="t" l="l"/>
              <a:pathLst>
                <a:path h="907164" w="812800">
                  <a:moveTo>
                    <a:pt x="39252" y="0"/>
                  </a:moveTo>
                  <a:lnTo>
                    <a:pt x="773548" y="0"/>
                  </a:lnTo>
                  <a:cubicBezTo>
                    <a:pt x="795226" y="0"/>
                    <a:pt x="812800" y="17574"/>
                    <a:pt x="812800" y="39252"/>
                  </a:cubicBezTo>
                  <a:lnTo>
                    <a:pt x="812800" y="867912"/>
                  </a:lnTo>
                  <a:cubicBezTo>
                    <a:pt x="812800" y="889590"/>
                    <a:pt x="795226" y="907164"/>
                    <a:pt x="773548" y="907164"/>
                  </a:cubicBezTo>
                  <a:lnTo>
                    <a:pt x="39252" y="907164"/>
                  </a:lnTo>
                  <a:cubicBezTo>
                    <a:pt x="17574" y="907164"/>
                    <a:pt x="0" y="889590"/>
                    <a:pt x="0" y="867912"/>
                  </a:cubicBezTo>
                  <a:lnTo>
                    <a:pt x="0" y="39252"/>
                  </a:lnTo>
                  <a:cubicBezTo>
                    <a:pt x="0" y="17574"/>
                    <a:pt x="17574" y="0"/>
                    <a:pt x="39252" y="0"/>
                  </a:cubicBezTo>
                  <a:close/>
                </a:path>
              </a:pathLst>
            </a:custGeom>
            <a:blipFill>
              <a:blip r:embed="rId11"/>
              <a:stretch>
                <a:fillRect l="-22450" t="-67419" r="-1769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606386" y="1937245"/>
            <a:ext cx="7738812" cy="3614401"/>
            <a:chOff x="0" y="0"/>
            <a:chExt cx="10318416" cy="48192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667596" y="0"/>
              <a:ext cx="1583441" cy="2161695"/>
            </a:xfrm>
            <a:custGeom>
              <a:avLst/>
              <a:gdLst/>
              <a:ahLst/>
              <a:cxnLst/>
              <a:rect r="r" b="b" t="t" l="l"/>
              <a:pathLst>
                <a:path h="2161695" w="1583441">
                  <a:moveTo>
                    <a:pt x="0" y="0"/>
                  </a:moveTo>
                  <a:lnTo>
                    <a:pt x="1583441" y="0"/>
                  </a:lnTo>
                  <a:lnTo>
                    <a:pt x="1583441" y="2161695"/>
                  </a:lnTo>
                  <a:lnTo>
                    <a:pt x="0" y="2161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88900" y="547573"/>
              <a:ext cx="6667596" cy="1187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467"/>
                </a:lnSpc>
              </a:pPr>
              <a:r>
                <a:rPr lang="en-US" sz="6467">
                  <a:solidFill>
                    <a:srgbClr val="000000"/>
                  </a:solidFill>
                  <a:latin typeface="Shrikhand"/>
                  <a:ea typeface="Shrikhand"/>
                  <a:cs typeface="Shrikhand"/>
                  <a:sym typeface="Shrikhand"/>
                </a:rPr>
                <a:t>MOTIVASI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686051"/>
              <a:ext cx="10318416" cy="3133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1807" indent="-290903" lvl="1">
                <a:lnSpc>
                  <a:spcPts val="377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694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Teori P</a:t>
              </a:r>
              <a:r>
                <a:rPr lang="en-US" b="true" sz="2694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enentuan Kendiri</a:t>
              </a:r>
            </a:p>
            <a:p>
              <a:pPr algn="l" marL="1163613" indent="-387871" lvl="2">
                <a:lnSpc>
                  <a:spcPts val="3772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b="true" sz="2694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Deci &amp; Ryan (SDT)</a:t>
              </a:r>
            </a:p>
            <a:p>
              <a:pPr algn="l" marL="581807" indent="-290903" lvl="1">
                <a:lnSpc>
                  <a:spcPts val="377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694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Kerangka Pemikiran Berkembang</a:t>
              </a:r>
            </a:p>
            <a:p>
              <a:pPr algn="l" marL="1163613" indent="-387871" lvl="2">
                <a:lnSpc>
                  <a:spcPts val="3772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b="true" sz="2694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Carol Dweck</a:t>
              </a:r>
            </a:p>
            <a:p>
              <a:pPr algn="l">
                <a:lnSpc>
                  <a:spcPts val="377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71942" y="6363053"/>
            <a:ext cx="5387840" cy="3146351"/>
            <a:chOff x="0" y="0"/>
            <a:chExt cx="7183787" cy="41951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63564" cy="1967284"/>
            </a:xfrm>
            <a:custGeom>
              <a:avLst/>
              <a:gdLst/>
              <a:ahLst/>
              <a:cxnLst/>
              <a:rect r="r" b="b" t="t" l="l"/>
              <a:pathLst>
                <a:path h="1967284" w="4163564">
                  <a:moveTo>
                    <a:pt x="0" y="0"/>
                  </a:moveTo>
                  <a:lnTo>
                    <a:pt x="4163564" y="0"/>
                  </a:lnTo>
                  <a:lnTo>
                    <a:pt x="4163564" y="1967284"/>
                  </a:lnTo>
                  <a:lnTo>
                    <a:pt x="0" y="1967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1891084"/>
              <a:ext cx="4163564" cy="869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8"/>
                </a:lnSpc>
              </a:pPr>
              <a:r>
                <a:rPr lang="en-US" sz="3906" b="true">
                  <a:solidFill>
                    <a:srgbClr val="2BD4E2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Gamification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2732307"/>
              <a:ext cx="7183787" cy="1462828"/>
            </a:xfrm>
            <a:custGeom>
              <a:avLst/>
              <a:gdLst/>
              <a:ahLst/>
              <a:cxnLst/>
              <a:rect r="r" b="b" t="t" l="l"/>
              <a:pathLst>
                <a:path h="1462828" w="7183787">
                  <a:moveTo>
                    <a:pt x="0" y="0"/>
                  </a:moveTo>
                  <a:lnTo>
                    <a:pt x="7183787" y="0"/>
                  </a:lnTo>
                  <a:lnTo>
                    <a:pt x="7183787" y="1462828"/>
                  </a:lnTo>
                  <a:lnTo>
                    <a:pt x="0" y="1462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6863125" y="4980779"/>
            <a:ext cx="3613787" cy="1382274"/>
          </a:xfrm>
          <a:custGeom>
            <a:avLst/>
            <a:gdLst/>
            <a:ahLst/>
            <a:cxnLst/>
            <a:rect r="r" b="b" t="t" l="l"/>
            <a:pathLst>
              <a:path h="1382274" w="3613787">
                <a:moveTo>
                  <a:pt x="0" y="0"/>
                </a:moveTo>
                <a:lnTo>
                  <a:pt x="3613787" y="0"/>
                </a:lnTo>
                <a:lnTo>
                  <a:pt x="3613787" y="1382274"/>
                </a:lnTo>
                <a:lnTo>
                  <a:pt x="0" y="13822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5123089" y="6656424"/>
            <a:ext cx="3585403" cy="2559607"/>
            <a:chOff x="0" y="0"/>
            <a:chExt cx="4780538" cy="341281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32639" cy="1739341"/>
            </a:xfrm>
            <a:custGeom>
              <a:avLst/>
              <a:gdLst/>
              <a:ahLst/>
              <a:cxnLst/>
              <a:rect r="r" b="b" t="t" l="l"/>
              <a:pathLst>
                <a:path h="1739341" w="1832639">
                  <a:moveTo>
                    <a:pt x="0" y="0"/>
                  </a:moveTo>
                  <a:lnTo>
                    <a:pt x="1832639" y="0"/>
                  </a:lnTo>
                  <a:lnTo>
                    <a:pt x="1832639" y="1739341"/>
                  </a:lnTo>
                  <a:lnTo>
                    <a:pt x="0" y="1739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970082" y="0"/>
              <a:ext cx="2350461" cy="1739341"/>
            </a:xfrm>
            <a:custGeom>
              <a:avLst/>
              <a:gdLst/>
              <a:ahLst/>
              <a:cxnLst/>
              <a:rect r="r" b="b" t="t" l="l"/>
              <a:pathLst>
                <a:path h="1739341" w="2350461">
                  <a:moveTo>
                    <a:pt x="0" y="0"/>
                  </a:moveTo>
                  <a:lnTo>
                    <a:pt x="2350462" y="0"/>
                  </a:lnTo>
                  <a:lnTo>
                    <a:pt x="2350462" y="1739341"/>
                  </a:lnTo>
                  <a:lnTo>
                    <a:pt x="0" y="1739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2022455"/>
              <a:ext cx="4780538" cy="1390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5"/>
                </a:lnSpc>
              </a:pPr>
              <a:r>
                <a:rPr lang="en-US" sz="3925" b="true">
                  <a:solidFill>
                    <a:srgbClr val="FF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Differentiated </a:t>
              </a:r>
            </a:p>
            <a:p>
              <a:pPr algn="l">
                <a:lnSpc>
                  <a:spcPts val="3925"/>
                </a:lnSpc>
              </a:pPr>
              <a:r>
                <a:rPr lang="en-US" sz="3925" b="true">
                  <a:solidFill>
                    <a:srgbClr val="FF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Learning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84424" y="7422774"/>
            <a:ext cx="3929116" cy="1899676"/>
            <a:chOff x="0" y="0"/>
            <a:chExt cx="5238822" cy="25329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238822" cy="2532902"/>
            </a:xfrm>
            <a:custGeom>
              <a:avLst/>
              <a:gdLst/>
              <a:ahLst/>
              <a:cxnLst/>
              <a:rect r="r" b="b" t="t" l="l"/>
              <a:pathLst>
                <a:path h="2532902" w="5238822">
                  <a:moveTo>
                    <a:pt x="0" y="0"/>
                  </a:moveTo>
                  <a:lnTo>
                    <a:pt x="5238822" y="0"/>
                  </a:lnTo>
                  <a:lnTo>
                    <a:pt x="5238822" y="2532902"/>
                  </a:lnTo>
                  <a:lnTo>
                    <a:pt x="0" y="2532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-15284" r="-185684" b="-47560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40780" y="258934"/>
              <a:ext cx="4998042" cy="2054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2380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1:</a:t>
              </a:r>
            </a:p>
            <a:p>
              <a:pPr algn="l">
                <a:lnSpc>
                  <a:spcPts val="2380"/>
                </a:lnSpc>
                <a:spcBef>
                  <a:spcPct val="0"/>
                </a:spcBef>
              </a:pPr>
              <a:r>
                <a:rPr lang="en-US" sz="2380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Menyediakan kesamarataan akses kepada pendidikan berkualiti bertaraf antarabangsa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043036" y="6426353"/>
            <a:ext cx="3952926" cy="1850718"/>
            <a:chOff x="0" y="0"/>
            <a:chExt cx="5270568" cy="246762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270568" cy="2467624"/>
            </a:xfrm>
            <a:custGeom>
              <a:avLst/>
              <a:gdLst/>
              <a:ahLst/>
              <a:cxnLst/>
              <a:rect r="r" b="b" t="t" l="l"/>
              <a:pathLst>
                <a:path h="2467624" w="5270568">
                  <a:moveTo>
                    <a:pt x="0" y="0"/>
                  </a:moveTo>
                  <a:lnTo>
                    <a:pt x="5270568" y="0"/>
                  </a:lnTo>
                  <a:lnTo>
                    <a:pt x="5270568" y="2467624"/>
                  </a:lnTo>
                  <a:lnTo>
                    <a:pt x="0" y="2467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-25728" r="-185684" b="-484461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242239" y="300030"/>
              <a:ext cx="5028329" cy="1914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44"/>
                </a:lnSpc>
                <a:spcBef>
                  <a:spcPct val="0"/>
                </a:spcBef>
              </a:pPr>
              <a:r>
                <a:rPr lang="en-US" b="true" sz="2744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7:</a:t>
              </a:r>
            </a:p>
            <a:p>
              <a:pPr algn="l">
                <a:lnSpc>
                  <a:spcPts val="2744"/>
                </a:lnSpc>
                <a:spcBef>
                  <a:spcPct val="0"/>
                </a:spcBef>
              </a:pPr>
              <a:r>
                <a:rPr lang="en-US" sz="2744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Memanfaatkan ICT bagi meningkatkan kualiti pembelajaran di Malaysia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30602" y="1994395"/>
            <a:ext cx="3782938" cy="4416950"/>
          </a:xfrm>
          <a:custGeom>
            <a:avLst/>
            <a:gdLst/>
            <a:ahLst/>
            <a:cxnLst/>
            <a:rect r="r" b="b" t="t" l="l"/>
            <a:pathLst>
              <a:path h="4416950" w="3782938">
                <a:moveTo>
                  <a:pt x="0" y="0"/>
                </a:moveTo>
                <a:lnTo>
                  <a:pt x="3782938" y="0"/>
                </a:lnTo>
                <a:lnTo>
                  <a:pt x="3782938" y="4416950"/>
                </a:lnTo>
                <a:lnTo>
                  <a:pt x="0" y="441695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3320855" y="728084"/>
            <a:ext cx="7144685" cy="109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0"/>
              </a:lnSpc>
            </a:pPr>
            <a:r>
              <a:rPr lang="en-US" sz="640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Pengajaran Saya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84424" y="6782153"/>
            <a:ext cx="3383344" cy="58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5"/>
              </a:lnSpc>
              <a:spcBef>
                <a:spcPct val="0"/>
              </a:spcBef>
            </a:pPr>
            <a:r>
              <a:rPr lang="en-US" b="true" sz="32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Perihal 1: PPPM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378364" y="212626"/>
            <a:ext cx="621620" cy="584323"/>
          </a:xfrm>
          <a:custGeom>
            <a:avLst/>
            <a:gdLst/>
            <a:ahLst/>
            <a:cxnLst/>
            <a:rect r="r" b="b" t="t" l="l"/>
            <a:pathLst>
              <a:path h="584323" w="621620">
                <a:moveTo>
                  <a:pt x="0" y="0"/>
                </a:moveTo>
                <a:lnTo>
                  <a:pt x="621620" y="0"/>
                </a:lnTo>
                <a:lnTo>
                  <a:pt x="621620" y="584323"/>
                </a:lnTo>
                <a:lnTo>
                  <a:pt x="0" y="584323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55108" y="235789"/>
            <a:ext cx="1154172" cy="481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KMSw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3158" y="8194648"/>
            <a:ext cx="2014842" cy="2053342"/>
          </a:xfrm>
          <a:custGeom>
            <a:avLst/>
            <a:gdLst/>
            <a:ahLst/>
            <a:cxnLst/>
            <a:rect r="r" b="b" t="t" l="l"/>
            <a:pathLst>
              <a:path h="2053342" w="2014842">
                <a:moveTo>
                  <a:pt x="0" y="0"/>
                </a:moveTo>
                <a:lnTo>
                  <a:pt x="2014842" y="0"/>
                </a:lnTo>
                <a:lnTo>
                  <a:pt x="2014842" y="2053342"/>
                </a:lnTo>
                <a:lnTo>
                  <a:pt x="0" y="20533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4343501" cy="3564579"/>
            <a:chOff x="0" y="0"/>
            <a:chExt cx="1375645" cy="11289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5645" cy="1128950"/>
            </a:xfrm>
            <a:custGeom>
              <a:avLst/>
              <a:gdLst/>
              <a:ahLst/>
              <a:cxnLst/>
              <a:rect r="r" b="b" t="t" l="l"/>
              <a:pathLst>
                <a:path h="1128950" w="1375645">
                  <a:moveTo>
                    <a:pt x="0" y="0"/>
                  </a:moveTo>
                  <a:lnTo>
                    <a:pt x="1375645" y="0"/>
                  </a:lnTo>
                  <a:lnTo>
                    <a:pt x="1375645" y="1128950"/>
                  </a:lnTo>
                  <a:lnTo>
                    <a:pt x="0" y="1128950"/>
                  </a:lnTo>
                  <a:close/>
                </a:path>
              </a:pathLst>
            </a:custGeom>
            <a:solidFill>
              <a:srgbClr val="24509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75645" cy="1186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677318" y="4931145"/>
            <a:ext cx="3792291" cy="4819369"/>
          </a:xfrm>
          <a:custGeom>
            <a:avLst/>
            <a:gdLst/>
            <a:ahLst/>
            <a:cxnLst/>
            <a:rect r="r" b="b" t="t" l="l"/>
            <a:pathLst>
              <a:path h="4819369" w="3792291">
                <a:moveTo>
                  <a:pt x="0" y="0"/>
                </a:moveTo>
                <a:lnTo>
                  <a:pt x="3792291" y="0"/>
                </a:lnTo>
                <a:lnTo>
                  <a:pt x="3792291" y="4819369"/>
                </a:lnTo>
                <a:lnTo>
                  <a:pt x="0" y="4819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16952" y="222367"/>
            <a:ext cx="3992471" cy="4863983"/>
          </a:xfrm>
          <a:custGeom>
            <a:avLst/>
            <a:gdLst/>
            <a:ahLst/>
            <a:cxnLst/>
            <a:rect r="r" b="b" t="t" l="l"/>
            <a:pathLst>
              <a:path h="4863983" w="3992471">
                <a:moveTo>
                  <a:pt x="0" y="0"/>
                </a:moveTo>
                <a:lnTo>
                  <a:pt x="3992471" y="0"/>
                </a:lnTo>
                <a:lnTo>
                  <a:pt x="3992471" y="4863983"/>
                </a:lnTo>
                <a:lnTo>
                  <a:pt x="0" y="48639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0697" y="3860699"/>
            <a:ext cx="4874471" cy="5397601"/>
          </a:xfrm>
          <a:custGeom>
            <a:avLst/>
            <a:gdLst/>
            <a:ahLst/>
            <a:cxnLst/>
            <a:rect r="r" b="b" t="t" l="l"/>
            <a:pathLst>
              <a:path h="5397601" w="4874471">
                <a:moveTo>
                  <a:pt x="0" y="0"/>
                </a:moveTo>
                <a:lnTo>
                  <a:pt x="4874471" y="0"/>
                </a:lnTo>
                <a:lnTo>
                  <a:pt x="4874471" y="5397601"/>
                </a:lnTo>
                <a:lnTo>
                  <a:pt x="0" y="53976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361" t="-68015" r="-16231" b="-94793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556766" y="806689"/>
            <a:ext cx="3432784" cy="2022056"/>
            <a:chOff x="0" y="0"/>
            <a:chExt cx="4577046" cy="2696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577046" cy="2696075"/>
            </a:xfrm>
            <a:custGeom>
              <a:avLst/>
              <a:gdLst/>
              <a:ahLst/>
              <a:cxnLst/>
              <a:rect r="r" b="b" t="t" l="l"/>
              <a:pathLst>
                <a:path h="2696075" w="4577046">
                  <a:moveTo>
                    <a:pt x="0" y="0"/>
                  </a:moveTo>
                  <a:lnTo>
                    <a:pt x="4577046" y="0"/>
                  </a:lnTo>
                  <a:lnTo>
                    <a:pt x="4577046" y="2696075"/>
                  </a:lnTo>
                  <a:lnTo>
                    <a:pt x="0" y="26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0191" r="-185684" b="-374806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10364" y="338213"/>
              <a:ext cx="4366681" cy="2081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8"/>
                </a:lnSpc>
                <a:spcBef>
                  <a:spcPct val="0"/>
                </a:spcBef>
              </a:pPr>
              <a:r>
                <a:rPr lang="en-US" b="true" sz="2998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3: </a:t>
              </a:r>
            </a:p>
            <a:p>
              <a:pPr algn="l">
                <a:lnSpc>
                  <a:spcPts val="2998"/>
                </a:lnSpc>
                <a:spcBef>
                  <a:spcPct val="0"/>
                </a:spcBef>
              </a:pPr>
              <a:r>
                <a:rPr lang="en-US" sz="2998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Melahirkan rakyat Malaysia dengan penghayatan nilai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097478" y="222367"/>
            <a:ext cx="621620" cy="584323"/>
          </a:xfrm>
          <a:custGeom>
            <a:avLst/>
            <a:gdLst/>
            <a:ahLst/>
            <a:cxnLst/>
            <a:rect r="r" b="b" t="t" l="l"/>
            <a:pathLst>
              <a:path h="584323" w="621620">
                <a:moveTo>
                  <a:pt x="0" y="0"/>
                </a:moveTo>
                <a:lnTo>
                  <a:pt x="621621" y="0"/>
                </a:lnTo>
                <a:lnTo>
                  <a:pt x="621621" y="584322"/>
                </a:lnTo>
                <a:lnTo>
                  <a:pt x="0" y="584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524240" y="145203"/>
            <a:ext cx="5956333" cy="3419376"/>
          </a:xfrm>
          <a:custGeom>
            <a:avLst/>
            <a:gdLst/>
            <a:ahLst/>
            <a:cxnLst/>
            <a:rect r="r" b="b" t="t" l="l"/>
            <a:pathLst>
              <a:path h="3419376" w="5956333">
                <a:moveTo>
                  <a:pt x="0" y="0"/>
                </a:moveTo>
                <a:lnTo>
                  <a:pt x="5956333" y="0"/>
                </a:lnTo>
                <a:lnTo>
                  <a:pt x="5956333" y="3419376"/>
                </a:lnTo>
                <a:lnTo>
                  <a:pt x="0" y="34193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8220" t="-77154" r="-29424" b="-28799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206876"/>
            <a:ext cx="4343501" cy="3046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9"/>
              </a:lnSpc>
            </a:pPr>
            <a:r>
              <a:rPr lang="en-US" sz="582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Indikator Motivasi Pelajar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74222" y="245529"/>
            <a:ext cx="1154172" cy="481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KMSw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43501" y="4022624"/>
            <a:ext cx="4247874" cy="1711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3"/>
              </a:lnSpc>
            </a:pPr>
            <a:r>
              <a:rPr lang="en-US" sz="5085">
                <a:solidFill>
                  <a:srgbClr val="FF0013"/>
                </a:solidFill>
                <a:latin typeface="Barriecito"/>
                <a:ea typeface="Barriecito"/>
                <a:cs typeface="Barriecito"/>
                <a:sym typeface="Barriecito"/>
              </a:rPr>
              <a:t>Motivasi mencetuskan disiplin.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756961" y="2730617"/>
            <a:ext cx="3032394" cy="5491319"/>
            <a:chOff x="0" y="0"/>
            <a:chExt cx="4043192" cy="73217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43192" cy="499018"/>
            </a:xfrm>
            <a:custGeom>
              <a:avLst/>
              <a:gdLst/>
              <a:ahLst/>
              <a:cxnLst/>
              <a:rect r="r" b="b" t="t" l="l"/>
              <a:pathLst>
                <a:path h="499018" w="4043192">
                  <a:moveTo>
                    <a:pt x="0" y="0"/>
                  </a:moveTo>
                  <a:lnTo>
                    <a:pt x="4043192" y="0"/>
                  </a:lnTo>
                  <a:lnTo>
                    <a:pt x="4043192" y="499018"/>
                  </a:lnTo>
                  <a:lnTo>
                    <a:pt x="0" y="499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-135994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0" y="499018"/>
              <a:ext cx="4043192" cy="6822741"/>
            </a:xfrm>
            <a:custGeom>
              <a:avLst/>
              <a:gdLst/>
              <a:ahLst/>
              <a:cxnLst/>
              <a:rect r="r" b="b" t="t" l="l"/>
              <a:pathLst>
                <a:path h="6822741" w="4043192">
                  <a:moveTo>
                    <a:pt x="4043192" y="0"/>
                  </a:moveTo>
                  <a:lnTo>
                    <a:pt x="0" y="0"/>
                  </a:lnTo>
                  <a:lnTo>
                    <a:pt x="0" y="6822740"/>
                  </a:lnTo>
                  <a:lnTo>
                    <a:pt x="4043192" y="6822740"/>
                  </a:lnTo>
                  <a:lnTo>
                    <a:pt x="4043192" y="0"/>
                  </a:lnTo>
                  <a:close/>
                </a:path>
              </a:pathLst>
            </a:custGeom>
            <a:blipFill>
              <a:blip r:embed="rId11"/>
              <a:stretch>
                <a:fillRect l="0" t="-678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9783934" y="4419996"/>
            <a:ext cx="5399005" cy="5330519"/>
          </a:xfrm>
          <a:custGeom>
            <a:avLst/>
            <a:gdLst/>
            <a:ahLst/>
            <a:cxnLst/>
            <a:rect r="r" b="b" t="t" l="l"/>
            <a:pathLst>
              <a:path h="5330519" w="5399005">
                <a:moveTo>
                  <a:pt x="0" y="0"/>
                </a:moveTo>
                <a:lnTo>
                  <a:pt x="5399004" y="0"/>
                </a:lnTo>
                <a:lnTo>
                  <a:pt x="5399004" y="5330518"/>
                </a:lnTo>
                <a:lnTo>
                  <a:pt x="0" y="53305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625" y="48535"/>
            <a:ext cx="1837069" cy="1865045"/>
          </a:xfrm>
          <a:custGeom>
            <a:avLst/>
            <a:gdLst/>
            <a:ahLst/>
            <a:cxnLst/>
            <a:rect r="r" b="b" t="t" l="l"/>
            <a:pathLst>
              <a:path h="1865045" w="1837069">
                <a:moveTo>
                  <a:pt x="0" y="0"/>
                </a:moveTo>
                <a:lnTo>
                  <a:pt x="1837069" y="0"/>
                </a:lnTo>
                <a:lnTo>
                  <a:pt x="1837069" y="1865044"/>
                </a:lnTo>
                <a:lnTo>
                  <a:pt x="0" y="1865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8680" y="8541596"/>
            <a:ext cx="2049320" cy="2049320"/>
          </a:xfrm>
          <a:custGeom>
            <a:avLst/>
            <a:gdLst/>
            <a:ahLst/>
            <a:cxnLst/>
            <a:rect r="r" b="b" t="t" l="l"/>
            <a:pathLst>
              <a:path h="2049320" w="2049320">
                <a:moveTo>
                  <a:pt x="0" y="0"/>
                </a:moveTo>
                <a:lnTo>
                  <a:pt x="2049320" y="0"/>
                </a:lnTo>
                <a:lnTo>
                  <a:pt x="2049320" y="2049321"/>
                </a:lnTo>
                <a:lnTo>
                  <a:pt x="0" y="2049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0" y="8515217"/>
            <a:ext cx="1743208" cy="1743208"/>
          </a:xfrm>
          <a:custGeom>
            <a:avLst/>
            <a:gdLst/>
            <a:ahLst/>
            <a:cxnLst/>
            <a:rect r="r" b="b" t="t" l="l"/>
            <a:pathLst>
              <a:path h="1743208" w="1743208">
                <a:moveTo>
                  <a:pt x="1743208" y="0"/>
                </a:moveTo>
                <a:lnTo>
                  <a:pt x="0" y="0"/>
                </a:lnTo>
                <a:lnTo>
                  <a:pt x="0" y="1743208"/>
                </a:lnTo>
                <a:lnTo>
                  <a:pt x="1743208" y="1743208"/>
                </a:lnTo>
                <a:lnTo>
                  <a:pt x="17432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96251" y="22305"/>
            <a:ext cx="9286105" cy="1562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24509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Menggalakkan pelajar menzahirkan motivasi mereka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9063" y="1879788"/>
            <a:ext cx="9303647" cy="1409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8"/>
              </a:lnSpc>
            </a:pPr>
            <a:r>
              <a:rPr lang="en-US" b="true" sz="4056" i="true" spc="-141">
                <a:solidFill>
                  <a:srgbClr val="245095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Alat Sokongan </a:t>
            </a:r>
          </a:p>
          <a:p>
            <a:pPr algn="ctr">
              <a:lnSpc>
                <a:spcPts val="5678"/>
              </a:lnSpc>
            </a:pPr>
            <a:r>
              <a:rPr lang="en-US" b="true" sz="4056" i="true" spc="-141">
                <a:solidFill>
                  <a:srgbClr val="245095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Pembelajaran Kendiri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642479" y="2479863"/>
            <a:ext cx="8534512" cy="4418157"/>
            <a:chOff x="0" y="0"/>
            <a:chExt cx="2248678" cy="11640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48678" cy="1164099"/>
            </a:xfrm>
            <a:custGeom>
              <a:avLst/>
              <a:gdLst/>
              <a:ahLst/>
              <a:cxnLst/>
              <a:rect r="r" b="b" t="t" l="l"/>
              <a:pathLst>
                <a:path h="1164099" w="2248678">
                  <a:moveTo>
                    <a:pt x="46264" y="0"/>
                  </a:moveTo>
                  <a:lnTo>
                    <a:pt x="2202414" y="0"/>
                  </a:lnTo>
                  <a:cubicBezTo>
                    <a:pt x="2227965" y="0"/>
                    <a:pt x="2248678" y="20713"/>
                    <a:pt x="2248678" y="46264"/>
                  </a:cubicBezTo>
                  <a:lnTo>
                    <a:pt x="2248678" y="1117835"/>
                  </a:lnTo>
                  <a:cubicBezTo>
                    <a:pt x="2248678" y="1143386"/>
                    <a:pt x="2227965" y="1164099"/>
                    <a:pt x="2202414" y="1164099"/>
                  </a:cubicBezTo>
                  <a:lnTo>
                    <a:pt x="46264" y="1164099"/>
                  </a:lnTo>
                  <a:cubicBezTo>
                    <a:pt x="20713" y="1164099"/>
                    <a:pt x="0" y="1143386"/>
                    <a:pt x="0" y="1117835"/>
                  </a:cubicBezTo>
                  <a:lnTo>
                    <a:pt x="0" y="46264"/>
                  </a:lnTo>
                  <a:cubicBezTo>
                    <a:pt x="0" y="20713"/>
                    <a:pt x="20713" y="0"/>
                    <a:pt x="46264" y="0"/>
                  </a:cubicBezTo>
                  <a:close/>
                </a:path>
              </a:pathLst>
            </a:custGeom>
            <a:solidFill>
              <a:srgbClr val="24509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248678" cy="1221249"/>
            </a:xfrm>
            <a:prstGeom prst="rect">
              <a:avLst/>
            </a:prstGeom>
          </p:spPr>
          <p:txBody>
            <a:bodyPr anchor="ctr" rtlCol="false" tIns="57705" lIns="57705" bIns="57705" rIns="57705"/>
            <a:lstStyle/>
            <a:p>
              <a:pPr algn="ctr">
                <a:lnSpc>
                  <a:spcPts val="364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949594" y="2885301"/>
            <a:ext cx="7920281" cy="3754904"/>
          </a:xfrm>
          <a:custGeom>
            <a:avLst/>
            <a:gdLst/>
            <a:ahLst/>
            <a:cxnLst/>
            <a:rect r="r" b="b" t="t" l="l"/>
            <a:pathLst>
              <a:path h="3754904" w="7920281">
                <a:moveTo>
                  <a:pt x="0" y="0"/>
                </a:moveTo>
                <a:lnTo>
                  <a:pt x="7920281" y="0"/>
                </a:lnTo>
                <a:lnTo>
                  <a:pt x="7920281" y="3754904"/>
                </a:lnTo>
                <a:lnTo>
                  <a:pt x="0" y="37549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8649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84269" y="4094585"/>
            <a:ext cx="7702524" cy="4195113"/>
            <a:chOff x="0" y="0"/>
            <a:chExt cx="3188544" cy="17366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88544" cy="1736613"/>
            </a:xfrm>
            <a:custGeom>
              <a:avLst/>
              <a:gdLst/>
              <a:ahLst/>
              <a:cxnLst/>
              <a:rect r="r" b="b" t="t" l="l"/>
              <a:pathLst>
                <a:path h="1736613" w="3188544">
                  <a:moveTo>
                    <a:pt x="51261" y="0"/>
                  </a:moveTo>
                  <a:lnTo>
                    <a:pt x="3137284" y="0"/>
                  </a:lnTo>
                  <a:cubicBezTo>
                    <a:pt x="3165594" y="0"/>
                    <a:pt x="3188544" y="22950"/>
                    <a:pt x="3188544" y="51261"/>
                  </a:cubicBezTo>
                  <a:lnTo>
                    <a:pt x="3188544" y="1685352"/>
                  </a:lnTo>
                  <a:cubicBezTo>
                    <a:pt x="3188544" y="1698947"/>
                    <a:pt x="3183144" y="1711986"/>
                    <a:pt x="3173530" y="1721599"/>
                  </a:cubicBezTo>
                  <a:cubicBezTo>
                    <a:pt x="3163917" y="1731212"/>
                    <a:pt x="3150879" y="1736613"/>
                    <a:pt x="3137284" y="1736613"/>
                  </a:cubicBezTo>
                  <a:lnTo>
                    <a:pt x="51261" y="1736613"/>
                  </a:lnTo>
                  <a:cubicBezTo>
                    <a:pt x="37666" y="1736613"/>
                    <a:pt x="24627" y="1731212"/>
                    <a:pt x="15014" y="1721599"/>
                  </a:cubicBezTo>
                  <a:cubicBezTo>
                    <a:pt x="5401" y="1711986"/>
                    <a:pt x="0" y="1698947"/>
                    <a:pt x="0" y="1685352"/>
                  </a:cubicBezTo>
                  <a:lnTo>
                    <a:pt x="0" y="51261"/>
                  </a:lnTo>
                  <a:cubicBezTo>
                    <a:pt x="0" y="37666"/>
                    <a:pt x="5401" y="24627"/>
                    <a:pt x="15014" y="15014"/>
                  </a:cubicBezTo>
                  <a:cubicBezTo>
                    <a:pt x="24627" y="5401"/>
                    <a:pt x="37666" y="0"/>
                    <a:pt x="51261" y="0"/>
                  </a:cubicBezTo>
                  <a:close/>
                </a:path>
              </a:pathLst>
            </a:custGeom>
            <a:solidFill>
              <a:srgbClr val="24509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188544" cy="1793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3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39063" y="4286809"/>
            <a:ext cx="7117438" cy="3807200"/>
          </a:xfrm>
          <a:custGeom>
            <a:avLst/>
            <a:gdLst/>
            <a:ahLst/>
            <a:cxnLst/>
            <a:rect r="r" b="b" t="t" l="l"/>
            <a:pathLst>
              <a:path h="3807200" w="7117438">
                <a:moveTo>
                  <a:pt x="0" y="0"/>
                </a:moveTo>
                <a:lnTo>
                  <a:pt x="7117438" y="0"/>
                </a:lnTo>
                <a:lnTo>
                  <a:pt x="7117438" y="3807199"/>
                </a:lnTo>
                <a:lnTo>
                  <a:pt x="0" y="38071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711" t="-3491" r="-12085" b="-24588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642479" y="7381765"/>
            <a:ext cx="8534512" cy="2209026"/>
            <a:chOff x="0" y="0"/>
            <a:chExt cx="11379349" cy="2945368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1379349" cy="2945368"/>
              <a:chOff x="0" y="0"/>
              <a:chExt cx="3188544" cy="82530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188544" cy="825305"/>
              </a:xfrm>
              <a:custGeom>
                <a:avLst/>
                <a:gdLst/>
                <a:ahLst/>
                <a:cxnLst/>
                <a:rect r="r" b="b" t="t" l="l"/>
                <a:pathLst>
                  <a:path h="825305" w="3188544">
                    <a:moveTo>
                      <a:pt x="52147" y="0"/>
                    </a:moveTo>
                    <a:lnTo>
                      <a:pt x="3136398" y="0"/>
                    </a:lnTo>
                    <a:cubicBezTo>
                      <a:pt x="3165197" y="0"/>
                      <a:pt x="3188544" y="23347"/>
                      <a:pt x="3188544" y="52147"/>
                    </a:cubicBezTo>
                    <a:lnTo>
                      <a:pt x="3188544" y="773158"/>
                    </a:lnTo>
                    <a:cubicBezTo>
                      <a:pt x="3188544" y="786989"/>
                      <a:pt x="3183050" y="800252"/>
                      <a:pt x="3173271" y="810032"/>
                    </a:cubicBezTo>
                    <a:cubicBezTo>
                      <a:pt x="3163491" y="819811"/>
                      <a:pt x="3150228" y="825305"/>
                      <a:pt x="3136398" y="825305"/>
                    </a:cubicBezTo>
                    <a:lnTo>
                      <a:pt x="52147" y="825305"/>
                    </a:lnTo>
                    <a:cubicBezTo>
                      <a:pt x="23347" y="825305"/>
                      <a:pt x="0" y="801958"/>
                      <a:pt x="0" y="773158"/>
                    </a:cubicBezTo>
                    <a:lnTo>
                      <a:pt x="0" y="52147"/>
                    </a:lnTo>
                    <a:cubicBezTo>
                      <a:pt x="0" y="23347"/>
                      <a:pt x="23347" y="0"/>
                      <a:pt x="52147" y="0"/>
                    </a:cubicBezTo>
                    <a:close/>
                  </a:path>
                </a:pathLst>
              </a:custGeom>
              <a:solidFill>
                <a:srgbClr val="245095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3188544" cy="8824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3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287493" y="283983"/>
              <a:ext cx="10804362" cy="2376960"/>
            </a:xfrm>
            <a:custGeom>
              <a:avLst/>
              <a:gdLst/>
              <a:ahLst/>
              <a:cxnLst/>
              <a:rect r="r" b="b" t="t" l="l"/>
              <a:pathLst>
                <a:path h="2376960" w="10804362">
                  <a:moveTo>
                    <a:pt x="0" y="0"/>
                  </a:moveTo>
                  <a:lnTo>
                    <a:pt x="10804362" y="0"/>
                  </a:lnTo>
                  <a:lnTo>
                    <a:pt x="10804362" y="2376959"/>
                  </a:lnTo>
                  <a:lnTo>
                    <a:pt x="0" y="2376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6097478" y="222367"/>
            <a:ext cx="621620" cy="584323"/>
          </a:xfrm>
          <a:custGeom>
            <a:avLst/>
            <a:gdLst/>
            <a:ahLst/>
            <a:cxnLst/>
            <a:rect r="r" b="b" t="t" l="l"/>
            <a:pathLst>
              <a:path h="584323" w="621620">
                <a:moveTo>
                  <a:pt x="0" y="0"/>
                </a:moveTo>
                <a:lnTo>
                  <a:pt x="621621" y="0"/>
                </a:lnTo>
                <a:lnTo>
                  <a:pt x="621621" y="584322"/>
                </a:lnTo>
                <a:lnTo>
                  <a:pt x="0" y="584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774222" y="245529"/>
            <a:ext cx="1154172" cy="481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KMSw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091399" y="8515217"/>
            <a:ext cx="2847905" cy="1762258"/>
            <a:chOff x="0" y="0"/>
            <a:chExt cx="3797207" cy="23496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797207" cy="2349677"/>
            </a:xfrm>
            <a:custGeom>
              <a:avLst/>
              <a:gdLst/>
              <a:ahLst/>
              <a:cxnLst/>
              <a:rect r="r" b="b" t="t" l="l"/>
              <a:pathLst>
                <a:path h="2349677" w="3797207">
                  <a:moveTo>
                    <a:pt x="0" y="0"/>
                  </a:moveTo>
                  <a:lnTo>
                    <a:pt x="3797207" y="0"/>
                  </a:lnTo>
                  <a:lnTo>
                    <a:pt x="3797207" y="2349677"/>
                  </a:lnTo>
                  <a:lnTo>
                    <a:pt x="0" y="2349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7298" r="-185684" b="-354384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174522" y="199488"/>
              <a:ext cx="3622685" cy="1987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99"/>
                </a:lnSpc>
                <a:spcBef>
                  <a:spcPct val="0"/>
                </a:spcBef>
              </a:pPr>
              <a:r>
                <a:rPr lang="en-US" b="true" sz="2299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7:</a:t>
              </a:r>
            </a:p>
            <a:p>
              <a:pPr algn="l">
                <a:lnSpc>
                  <a:spcPts val="229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Memanfaatkan ICT bagi meningkatkan kualiti pembelajaran di Malaysia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39063" y="3488064"/>
            <a:ext cx="618389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8C52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 Penjana Soalan Latihan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42479" y="1841688"/>
            <a:ext cx="862086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b="true">
                <a:solidFill>
                  <a:srgbClr val="8C52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 Penjana dan Analisis Data Amali Fizik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052368"/>
            <a:ext cx="2066799" cy="2164188"/>
          </a:xfrm>
          <a:custGeom>
            <a:avLst/>
            <a:gdLst/>
            <a:ahLst/>
            <a:cxnLst/>
            <a:rect r="r" b="b" t="t" l="l"/>
            <a:pathLst>
              <a:path h="2164188" w="2066799">
                <a:moveTo>
                  <a:pt x="0" y="0"/>
                </a:moveTo>
                <a:lnTo>
                  <a:pt x="2066799" y="0"/>
                </a:lnTo>
                <a:lnTo>
                  <a:pt x="2066799" y="2164188"/>
                </a:lnTo>
                <a:lnTo>
                  <a:pt x="0" y="2164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750972" y="9915947"/>
            <a:ext cx="7315200" cy="658368"/>
          </a:xfrm>
          <a:custGeom>
            <a:avLst/>
            <a:gdLst/>
            <a:ahLst/>
            <a:cxnLst/>
            <a:rect r="r" b="b" t="t" l="l"/>
            <a:pathLst>
              <a:path h="658368" w="7315200">
                <a:moveTo>
                  <a:pt x="7315200" y="0"/>
                </a:moveTo>
                <a:lnTo>
                  <a:pt x="0" y="0"/>
                </a:lnTo>
                <a:lnTo>
                  <a:pt x="0" y="658368"/>
                </a:lnTo>
                <a:lnTo>
                  <a:pt x="7315200" y="65836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2875" y="-28575"/>
            <a:ext cx="1152688" cy="1510291"/>
            <a:chOff x="0" y="0"/>
            <a:chExt cx="1536917" cy="20137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907915"/>
              <a:ext cx="1536917" cy="1105807"/>
            </a:xfrm>
            <a:custGeom>
              <a:avLst/>
              <a:gdLst/>
              <a:ahLst/>
              <a:cxnLst/>
              <a:rect r="r" b="b" t="t" l="l"/>
              <a:pathLst>
                <a:path h="1105807" w="1536917">
                  <a:moveTo>
                    <a:pt x="0" y="0"/>
                  </a:moveTo>
                  <a:lnTo>
                    <a:pt x="1536917" y="0"/>
                  </a:lnTo>
                  <a:lnTo>
                    <a:pt x="1536917" y="1105807"/>
                  </a:lnTo>
                  <a:lnTo>
                    <a:pt x="0" y="110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-62625" r="-57890" b="-5682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36917" cy="1105807"/>
            </a:xfrm>
            <a:custGeom>
              <a:avLst/>
              <a:gdLst/>
              <a:ahLst/>
              <a:cxnLst/>
              <a:rect r="r" b="b" t="t" l="l"/>
              <a:pathLst>
                <a:path h="1105807" w="1536917">
                  <a:moveTo>
                    <a:pt x="0" y="0"/>
                  </a:moveTo>
                  <a:lnTo>
                    <a:pt x="1536917" y="0"/>
                  </a:lnTo>
                  <a:lnTo>
                    <a:pt x="1536917" y="1105807"/>
                  </a:lnTo>
                  <a:lnTo>
                    <a:pt x="0" y="110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-62625" r="-57890" b="-5682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45036" y="2590880"/>
            <a:ext cx="8562205" cy="5329580"/>
            <a:chOff x="0" y="0"/>
            <a:chExt cx="2446381" cy="15227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46381" cy="1522760"/>
            </a:xfrm>
            <a:custGeom>
              <a:avLst/>
              <a:gdLst/>
              <a:ahLst/>
              <a:cxnLst/>
              <a:rect r="r" b="b" t="t" l="l"/>
              <a:pathLst>
                <a:path h="1522760" w="2446381">
                  <a:moveTo>
                    <a:pt x="46114" y="0"/>
                  </a:moveTo>
                  <a:lnTo>
                    <a:pt x="2400267" y="0"/>
                  </a:lnTo>
                  <a:cubicBezTo>
                    <a:pt x="2412497" y="0"/>
                    <a:pt x="2424227" y="4858"/>
                    <a:pt x="2432875" y="13506"/>
                  </a:cubicBezTo>
                  <a:cubicBezTo>
                    <a:pt x="2441523" y="22155"/>
                    <a:pt x="2446381" y="33884"/>
                    <a:pt x="2446381" y="46114"/>
                  </a:cubicBezTo>
                  <a:lnTo>
                    <a:pt x="2446381" y="1476646"/>
                  </a:lnTo>
                  <a:cubicBezTo>
                    <a:pt x="2446381" y="1488876"/>
                    <a:pt x="2441523" y="1500605"/>
                    <a:pt x="2432875" y="1509254"/>
                  </a:cubicBezTo>
                  <a:cubicBezTo>
                    <a:pt x="2424227" y="1517902"/>
                    <a:pt x="2412497" y="1522760"/>
                    <a:pt x="2400267" y="1522760"/>
                  </a:cubicBezTo>
                  <a:lnTo>
                    <a:pt x="46114" y="1522760"/>
                  </a:lnTo>
                  <a:cubicBezTo>
                    <a:pt x="33884" y="1522760"/>
                    <a:pt x="22155" y="1517902"/>
                    <a:pt x="13506" y="1509254"/>
                  </a:cubicBezTo>
                  <a:cubicBezTo>
                    <a:pt x="4858" y="1500605"/>
                    <a:pt x="0" y="1488876"/>
                    <a:pt x="0" y="1476646"/>
                  </a:cubicBezTo>
                  <a:lnTo>
                    <a:pt x="0" y="46114"/>
                  </a:lnTo>
                  <a:cubicBezTo>
                    <a:pt x="0" y="33884"/>
                    <a:pt x="4858" y="22155"/>
                    <a:pt x="13506" y="13506"/>
                  </a:cubicBezTo>
                  <a:cubicBezTo>
                    <a:pt x="22155" y="4858"/>
                    <a:pt x="33884" y="0"/>
                    <a:pt x="46114" y="0"/>
                  </a:cubicBezTo>
                  <a:close/>
                </a:path>
              </a:pathLst>
            </a:custGeom>
            <a:solidFill>
              <a:srgbClr val="24509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446381" cy="1579910"/>
            </a:xfrm>
            <a:prstGeom prst="rect">
              <a:avLst/>
            </a:prstGeom>
          </p:spPr>
          <p:txBody>
            <a:bodyPr anchor="ctr" rtlCol="false" tIns="46827" lIns="46827" bIns="46827" rIns="46827"/>
            <a:lstStyle/>
            <a:p>
              <a:pPr algn="ctr">
                <a:lnSpc>
                  <a:spcPts val="364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47312" y="2877932"/>
            <a:ext cx="7957654" cy="4755475"/>
          </a:xfrm>
          <a:custGeom>
            <a:avLst/>
            <a:gdLst/>
            <a:ahLst/>
            <a:cxnLst/>
            <a:rect r="r" b="b" t="t" l="l"/>
            <a:pathLst>
              <a:path h="4755475" w="7957654">
                <a:moveTo>
                  <a:pt x="0" y="0"/>
                </a:moveTo>
                <a:lnTo>
                  <a:pt x="7957654" y="0"/>
                </a:lnTo>
                <a:lnTo>
                  <a:pt x="7957654" y="4755475"/>
                </a:lnTo>
                <a:lnTo>
                  <a:pt x="0" y="47554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71282" y="8145723"/>
            <a:ext cx="2230203" cy="1770224"/>
          </a:xfrm>
          <a:custGeom>
            <a:avLst/>
            <a:gdLst/>
            <a:ahLst/>
            <a:cxnLst/>
            <a:rect r="r" b="b" t="t" l="l"/>
            <a:pathLst>
              <a:path h="1770224" w="2230203">
                <a:moveTo>
                  <a:pt x="0" y="0"/>
                </a:moveTo>
                <a:lnTo>
                  <a:pt x="2230203" y="0"/>
                </a:lnTo>
                <a:lnTo>
                  <a:pt x="2230203" y="1770224"/>
                </a:lnTo>
                <a:lnTo>
                  <a:pt x="0" y="17702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91464" y="6992730"/>
            <a:ext cx="2274036" cy="2038105"/>
          </a:xfrm>
          <a:custGeom>
            <a:avLst/>
            <a:gdLst/>
            <a:ahLst/>
            <a:cxnLst/>
            <a:rect r="r" b="b" t="t" l="l"/>
            <a:pathLst>
              <a:path h="2038105" w="2274036">
                <a:moveTo>
                  <a:pt x="0" y="0"/>
                </a:moveTo>
                <a:lnTo>
                  <a:pt x="2274036" y="0"/>
                </a:lnTo>
                <a:lnTo>
                  <a:pt x="2274036" y="2038105"/>
                </a:lnTo>
                <a:lnTo>
                  <a:pt x="0" y="20381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939191" y="8068933"/>
            <a:ext cx="1852273" cy="1210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8"/>
              </a:lnSpc>
            </a:pPr>
            <a:r>
              <a:rPr lang="en-US" sz="313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21 pelajar</a:t>
            </a:r>
          </a:p>
          <a:p>
            <a:pPr algn="ctr">
              <a:lnSpc>
                <a:spcPts val="3138"/>
              </a:lnSpc>
            </a:pPr>
            <a:r>
              <a:rPr lang="en-US" sz="313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(SP015)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55709" y="4543782"/>
            <a:ext cx="2419582" cy="160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4"/>
              </a:lnSpc>
            </a:pPr>
            <a:r>
              <a:rPr lang="en-US" sz="41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52 pelajar</a:t>
            </a:r>
          </a:p>
          <a:p>
            <a:pPr algn="ctr">
              <a:lnSpc>
                <a:spcPts val="4184"/>
              </a:lnSpc>
            </a:pPr>
            <a:r>
              <a:rPr lang="en-US" b="true" sz="418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(SP025)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79670" y="9226303"/>
            <a:ext cx="1171316" cy="533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9"/>
              </a:lnSpc>
            </a:pPr>
            <a:r>
              <a:rPr lang="en-US" sz="313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36.8%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55709" y="6117482"/>
            <a:ext cx="2419582" cy="713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3"/>
              </a:lnSpc>
            </a:pPr>
            <a:r>
              <a:rPr lang="en-US" sz="418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91.2%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34965" y="8828421"/>
            <a:ext cx="2102837" cy="45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3"/>
              </a:lnSpc>
            </a:pPr>
            <a:r>
              <a:rPr lang="en-US" sz="35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148%</a:t>
            </a:r>
          </a:p>
        </p:txBody>
      </p:sp>
      <p:sp>
        <p:nvSpPr>
          <p:cNvPr name="AutoShape 19" id="19"/>
          <p:cNvSpPr/>
          <p:nvPr/>
        </p:nvSpPr>
        <p:spPr>
          <a:xfrm flipV="true">
            <a:off x="2786767" y="4143697"/>
            <a:ext cx="5588510" cy="999803"/>
          </a:xfrm>
          <a:prstGeom prst="line">
            <a:avLst/>
          </a:prstGeom>
          <a:ln cap="rnd" w="762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2675341" y="726571"/>
            <a:ext cx="4583959" cy="9145055"/>
          </a:xfrm>
          <a:custGeom>
            <a:avLst/>
            <a:gdLst/>
            <a:ahLst/>
            <a:cxnLst/>
            <a:rect r="r" b="b" t="t" l="l"/>
            <a:pathLst>
              <a:path h="9145055" w="4583959">
                <a:moveTo>
                  <a:pt x="0" y="0"/>
                </a:moveTo>
                <a:lnTo>
                  <a:pt x="4583959" y="0"/>
                </a:lnTo>
                <a:lnTo>
                  <a:pt x="4583959" y="9145054"/>
                </a:lnTo>
                <a:lnTo>
                  <a:pt x="0" y="914505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9607241" y="2373257"/>
            <a:ext cx="3173382" cy="1668903"/>
            <a:chOff x="0" y="0"/>
            <a:chExt cx="4231176" cy="222520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231176" cy="2225204"/>
            </a:xfrm>
            <a:custGeom>
              <a:avLst/>
              <a:gdLst/>
              <a:ahLst/>
              <a:cxnLst/>
              <a:rect r="r" b="b" t="t" l="l"/>
              <a:pathLst>
                <a:path h="2225204" w="4231176">
                  <a:moveTo>
                    <a:pt x="0" y="0"/>
                  </a:moveTo>
                  <a:lnTo>
                    <a:pt x="4231176" y="0"/>
                  </a:lnTo>
                  <a:lnTo>
                    <a:pt x="4231176" y="2225204"/>
                  </a:lnTo>
                  <a:lnTo>
                    <a:pt x="0" y="2225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-17417" r="-185684" b="-425805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94468" y="225585"/>
              <a:ext cx="4036708" cy="1815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8"/>
                </a:lnSpc>
              </a:pPr>
              <a:r>
                <a:rPr lang="en-US" sz="2598" b="true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10: </a:t>
              </a:r>
            </a:p>
            <a:p>
              <a:pPr algn="l">
                <a:lnSpc>
                  <a:spcPts val="2598"/>
                </a:lnSpc>
                <a:spcBef>
                  <a:spcPct val="0"/>
                </a:spcBef>
              </a:pPr>
              <a:r>
                <a:rPr lang="en-US" sz="2598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Memaksimumkan Keberhasilan Murid Bagi Setiap Ringgit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98406" y="1597567"/>
            <a:ext cx="4927733" cy="1164514"/>
          </a:xfrm>
          <a:custGeom>
            <a:avLst/>
            <a:gdLst/>
            <a:ahLst/>
            <a:cxnLst/>
            <a:rect r="r" b="b" t="t" l="l"/>
            <a:pathLst>
              <a:path h="1164514" w="4927733">
                <a:moveTo>
                  <a:pt x="0" y="0"/>
                </a:moveTo>
                <a:lnTo>
                  <a:pt x="4927733" y="0"/>
                </a:lnTo>
                <a:lnTo>
                  <a:pt x="4927733" y="1164514"/>
                </a:lnTo>
                <a:lnTo>
                  <a:pt x="0" y="11645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076324" y="8052368"/>
            <a:ext cx="3975314" cy="1868991"/>
          </a:xfrm>
          <a:custGeom>
            <a:avLst/>
            <a:gdLst/>
            <a:ahLst/>
            <a:cxnLst/>
            <a:rect r="r" b="b" t="t" l="l"/>
            <a:pathLst>
              <a:path h="1868991" w="3975314">
                <a:moveTo>
                  <a:pt x="0" y="0"/>
                </a:moveTo>
                <a:lnTo>
                  <a:pt x="3975314" y="0"/>
                </a:lnTo>
                <a:lnTo>
                  <a:pt x="3975314" y="1868991"/>
                </a:lnTo>
                <a:lnTo>
                  <a:pt x="0" y="186899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097478" y="222367"/>
            <a:ext cx="621620" cy="584323"/>
          </a:xfrm>
          <a:custGeom>
            <a:avLst/>
            <a:gdLst/>
            <a:ahLst/>
            <a:cxnLst/>
            <a:rect r="r" b="b" t="t" l="l"/>
            <a:pathLst>
              <a:path h="584323" w="621620">
                <a:moveTo>
                  <a:pt x="0" y="0"/>
                </a:moveTo>
                <a:lnTo>
                  <a:pt x="621621" y="0"/>
                </a:lnTo>
                <a:lnTo>
                  <a:pt x="621621" y="584322"/>
                </a:lnTo>
                <a:lnTo>
                  <a:pt x="0" y="58432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774222" y="245529"/>
            <a:ext cx="1154172" cy="481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KMSw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60495" y="609573"/>
            <a:ext cx="9171434" cy="762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24509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Impak Amalan Pengajaran Saya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9628632"/>
            <a:ext cx="7315200" cy="658368"/>
          </a:xfrm>
          <a:custGeom>
            <a:avLst/>
            <a:gdLst/>
            <a:ahLst/>
            <a:cxnLst/>
            <a:rect r="r" b="b" t="t" l="l"/>
            <a:pathLst>
              <a:path h="658368" w="7315200">
                <a:moveTo>
                  <a:pt x="7315200" y="0"/>
                </a:moveTo>
                <a:lnTo>
                  <a:pt x="0" y="0"/>
                </a:lnTo>
                <a:lnTo>
                  <a:pt x="0" y="658368"/>
                </a:lnTo>
                <a:lnTo>
                  <a:pt x="7315200" y="65836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2875" y="-28575"/>
            <a:ext cx="1152688" cy="1510291"/>
            <a:chOff x="0" y="0"/>
            <a:chExt cx="1536917" cy="20137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907915"/>
              <a:ext cx="1536917" cy="1105807"/>
            </a:xfrm>
            <a:custGeom>
              <a:avLst/>
              <a:gdLst/>
              <a:ahLst/>
              <a:cxnLst/>
              <a:rect r="r" b="b" t="t" l="l"/>
              <a:pathLst>
                <a:path h="1105807" w="1536917">
                  <a:moveTo>
                    <a:pt x="0" y="0"/>
                  </a:moveTo>
                  <a:lnTo>
                    <a:pt x="1536917" y="0"/>
                  </a:lnTo>
                  <a:lnTo>
                    <a:pt x="1536917" y="1105807"/>
                  </a:lnTo>
                  <a:lnTo>
                    <a:pt x="0" y="110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62625" r="-57890" b="-5682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6917" cy="1105807"/>
            </a:xfrm>
            <a:custGeom>
              <a:avLst/>
              <a:gdLst/>
              <a:ahLst/>
              <a:cxnLst/>
              <a:rect r="r" b="b" t="t" l="l"/>
              <a:pathLst>
                <a:path h="1105807" w="1536917">
                  <a:moveTo>
                    <a:pt x="0" y="0"/>
                  </a:moveTo>
                  <a:lnTo>
                    <a:pt x="1536917" y="0"/>
                  </a:lnTo>
                  <a:lnTo>
                    <a:pt x="1536917" y="1105807"/>
                  </a:lnTo>
                  <a:lnTo>
                    <a:pt x="0" y="110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62625" r="-57890" b="-5682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164911" y="1744574"/>
            <a:ext cx="4763484" cy="7277690"/>
            <a:chOff x="0" y="0"/>
            <a:chExt cx="1830650" cy="27968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30650" cy="2796883"/>
            </a:xfrm>
            <a:custGeom>
              <a:avLst/>
              <a:gdLst/>
              <a:ahLst/>
              <a:cxnLst/>
              <a:rect r="r" b="b" t="t" l="l"/>
              <a:pathLst>
                <a:path h="2796883" w="1830650">
                  <a:moveTo>
                    <a:pt x="82888" y="0"/>
                  </a:moveTo>
                  <a:lnTo>
                    <a:pt x="1747762" y="0"/>
                  </a:lnTo>
                  <a:cubicBezTo>
                    <a:pt x="1793540" y="0"/>
                    <a:pt x="1830650" y="37110"/>
                    <a:pt x="1830650" y="82888"/>
                  </a:cubicBezTo>
                  <a:lnTo>
                    <a:pt x="1830650" y="2713994"/>
                  </a:lnTo>
                  <a:cubicBezTo>
                    <a:pt x="1830650" y="2759772"/>
                    <a:pt x="1793540" y="2796883"/>
                    <a:pt x="1747762" y="2796883"/>
                  </a:cubicBezTo>
                  <a:lnTo>
                    <a:pt x="82888" y="2796883"/>
                  </a:lnTo>
                  <a:cubicBezTo>
                    <a:pt x="37110" y="2796883"/>
                    <a:pt x="0" y="2759772"/>
                    <a:pt x="0" y="2713994"/>
                  </a:cubicBezTo>
                  <a:lnTo>
                    <a:pt x="0" y="82888"/>
                  </a:lnTo>
                  <a:cubicBezTo>
                    <a:pt x="0" y="37110"/>
                    <a:pt x="37110" y="0"/>
                    <a:pt x="82888" y="0"/>
                  </a:cubicBezTo>
                  <a:close/>
                </a:path>
              </a:pathLst>
            </a:custGeom>
            <a:solidFill>
              <a:srgbClr val="24509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830650" cy="2854033"/>
            </a:xfrm>
            <a:prstGeom prst="rect">
              <a:avLst/>
            </a:prstGeom>
          </p:spPr>
          <p:txBody>
            <a:bodyPr anchor="ctr" rtlCol="false" tIns="40501" lIns="40501" bIns="40501" rIns="40501"/>
            <a:lstStyle/>
            <a:p>
              <a:pPr algn="ctr">
                <a:lnSpc>
                  <a:spcPts val="364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097478" y="222367"/>
            <a:ext cx="621620" cy="584323"/>
          </a:xfrm>
          <a:custGeom>
            <a:avLst/>
            <a:gdLst/>
            <a:ahLst/>
            <a:cxnLst/>
            <a:rect r="r" b="b" t="t" l="l"/>
            <a:pathLst>
              <a:path h="584323" w="621620">
                <a:moveTo>
                  <a:pt x="0" y="0"/>
                </a:moveTo>
                <a:lnTo>
                  <a:pt x="621621" y="0"/>
                </a:lnTo>
                <a:lnTo>
                  <a:pt x="621621" y="584322"/>
                </a:lnTo>
                <a:lnTo>
                  <a:pt x="0" y="5843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73541" y="1744574"/>
            <a:ext cx="12448495" cy="7277690"/>
            <a:chOff x="0" y="0"/>
            <a:chExt cx="3078778" cy="17999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78778" cy="1799928"/>
            </a:xfrm>
            <a:custGeom>
              <a:avLst/>
              <a:gdLst/>
              <a:ahLst/>
              <a:cxnLst/>
              <a:rect r="r" b="b" t="t" l="l"/>
              <a:pathLst>
                <a:path h="1799928" w="3078778">
                  <a:moveTo>
                    <a:pt x="31718" y="0"/>
                  </a:moveTo>
                  <a:lnTo>
                    <a:pt x="3047060" y="0"/>
                  </a:lnTo>
                  <a:cubicBezTo>
                    <a:pt x="3055472" y="0"/>
                    <a:pt x="3063539" y="3342"/>
                    <a:pt x="3069488" y="9290"/>
                  </a:cubicBezTo>
                  <a:cubicBezTo>
                    <a:pt x="3075436" y="15238"/>
                    <a:pt x="3078778" y="23306"/>
                    <a:pt x="3078778" y="31718"/>
                  </a:cubicBezTo>
                  <a:lnTo>
                    <a:pt x="3078778" y="1768210"/>
                  </a:lnTo>
                  <a:cubicBezTo>
                    <a:pt x="3078778" y="1776622"/>
                    <a:pt x="3075436" y="1784689"/>
                    <a:pt x="3069488" y="1790638"/>
                  </a:cubicBezTo>
                  <a:cubicBezTo>
                    <a:pt x="3063539" y="1796586"/>
                    <a:pt x="3055472" y="1799928"/>
                    <a:pt x="3047060" y="1799928"/>
                  </a:cubicBezTo>
                  <a:lnTo>
                    <a:pt x="31718" y="1799928"/>
                  </a:lnTo>
                  <a:cubicBezTo>
                    <a:pt x="23306" y="1799928"/>
                    <a:pt x="15238" y="1796586"/>
                    <a:pt x="9290" y="1790638"/>
                  </a:cubicBezTo>
                  <a:cubicBezTo>
                    <a:pt x="3342" y="1784689"/>
                    <a:pt x="0" y="1776622"/>
                    <a:pt x="0" y="1768210"/>
                  </a:cubicBezTo>
                  <a:lnTo>
                    <a:pt x="0" y="31718"/>
                  </a:lnTo>
                  <a:cubicBezTo>
                    <a:pt x="0" y="23306"/>
                    <a:pt x="3342" y="15238"/>
                    <a:pt x="9290" y="9290"/>
                  </a:cubicBezTo>
                  <a:cubicBezTo>
                    <a:pt x="15238" y="3342"/>
                    <a:pt x="23306" y="0"/>
                    <a:pt x="31718" y="0"/>
                  </a:cubicBezTo>
                  <a:close/>
                </a:path>
              </a:pathLst>
            </a:custGeom>
            <a:solidFill>
              <a:srgbClr val="24509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078778" cy="1857078"/>
            </a:xfrm>
            <a:prstGeom prst="rect">
              <a:avLst/>
            </a:prstGeom>
          </p:spPr>
          <p:txBody>
            <a:bodyPr anchor="ctr" rtlCol="false" tIns="53830" lIns="53830" bIns="53830" rIns="53830"/>
            <a:lstStyle/>
            <a:p>
              <a:pPr algn="ctr">
                <a:lnSpc>
                  <a:spcPts val="364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87534" y="2310676"/>
            <a:ext cx="12020509" cy="6145485"/>
          </a:xfrm>
          <a:custGeom>
            <a:avLst/>
            <a:gdLst/>
            <a:ahLst/>
            <a:cxnLst/>
            <a:rect r="r" b="b" t="t" l="l"/>
            <a:pathLst>
              <a:path h="6145485" w="12020509">
                <a:moveTo>
                  <a:pt x="0" y="0"/>
                </a:moveTo>
                <a:lnTo>
                  <a:pt x="12020509" y="0"/>
                </a:lnTo>
                <a:lnTo>
                  <a:pt x="12020509" y="6145486"/>
                </a:lnTo>
                <a:lnTo>
                  <a:pt x="0" y="61454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435345" y="419278"/>
            <a:ext cx="3173382" cy="1668903"/>
            <a:chOff x="0" y="0"/>
            <a:chExt cx="4231176" cy="22252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31176" cy="2225204"/>
            </a:xfrm>
            <a:custGeom>
              <a:avLst/>
              <a:gdLst/>
              <a:ahLst/>
              <a:cxnLst/>
              <a:rect r="r" b="b" t="t" l="l"/>
              <a:pathLst>
                <a:path h="2225204" w="4231176">
                  <a:moveTo>
                    <a:pt x="0" y="0"/>
                  </a:moveTo>
                  <a:lnTo>
                    <a:pt x="4231176" y="0"/>
                  </a:lnTo>
                  <a:lnTo>
                    <a:pt x="4231176" y="2225204"/>
                  </a:lnTo>
                  <a:lnTo>
                    <a:pt x="0" y="2225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7417" r="-185684" b="-425805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94468" y="225585"/>
              <a:ext cx="4036708" cy="1815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8"/>
                </a:lnSpc>
              </a:pPr>
              <a:r>
                <a:rPr lang="en-US" sz="2598" b="true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10: </a:t>
              </a:r>
            </a:p>
            <a:p>
              <a:pPr algn="l">
                <a:lnSpc>
                  <a:spcPts val="2598"/>
                </a:lnSpc>
                <a:spcBef>
                  <a:spcPct val="0"/>
                </a:spcBef>
              </a:pPr>
              <a:r>
                <a:rPr lang="en-US" sz="2598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Memaksimumkan Keberhasilan Murid Bagi Setiap Ringgit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425018" y="2204940"/>
            <a:ext cx="4243270" cy="6356958"/>
          </a:xfrm>
          <a:custGeom>
            <a:avLst/>
            <a:gdLst/>
            <a:ahLst/>
            <a:cxnLst/>
            <a:rect r="r" b="b" t="t" l="l"/>
            <a:pathLst>
              <a:path h="6356958" w="4243270">
                <a:moveTo>
                  <a:pt x="0" y="0"/>
                </a:moveTo>
                <a:lnTo>
                  <a:pt x="4243270" y="0"/>
                </a:lnTo>
                <a:lnTo>
                  <a:pt x="424327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6413881" y="7994754"/>
            <a:ext cx="937427" cy="567144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50970" y="609573"/>
            <a:ext cx="9171434" cy="762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24509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Impak Amalan Pengajaran Saya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74222" y="245529"/>
            <a:ext cx="1154172" cy="481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KMSw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56322" y="9223750"/>
            <a:ext cx="3657600" cy="1911096"/>
          </a:xfrm>
          <a:custGeom>
            <a:avLst/>
            <a:gdLst/>
            <a:ahLst/>
            <a:cxnLst/>
            <a:rect r="r" b="b" t="t" l="l"/>
            <a:pathLst>
              <a:path h="1911096" w="3657600">
                <a:moveTo>
                  <a:pt x="0" y="0"/>
                </a:moveTo>
                <a:lnTo>
                  <a:pt x="3657600" y="0"/>
                </a:lnTo>
                <a:lnTo>
                  <a:pt x="3657600" y="1911096"/>
                </a:lnTo>
                <a:lnTo>
                  <a:pt x="0" y="1911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37231" y="2550685"/>
            <a:ext cx="5422938" cy="2377946"/>
            <a:chOff x="0" y="0"/>
            <a:chExt cx="1853601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53601" cy="812800"/>
            </a:xfrm>
            <a:custGeom>
              <a:avLst/>
              <a:gdLst/>
              <a:ahLst/>
              <a:cxnLst/>
              <a:rect r="r" b="b" t="t" l="l"/>
              <a:pathLst>
                <a:path h="812800" w="1853601">
                  <a:moveTo>
                    <a:pt x="1774183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733382"/>
                  </a:lnTo>
                  <a:cubicBezTo>
                    <a:pt x="43699" y="733382"/>
                    <a:pt x="79418" y="768721"/>
                    <a:pt x="79418" y="812800"/>
                  </a:cubicBezTo>
                  <a:lnTo>
                    <a:pt x="1774183" y="812800"/>
                  </a:lnTo>
                  <a:cubicBezTo>
                    <a:pt x="1774183" y="769101"/>
                    <a:pt x="1809522" y="733382"/>
                    <a:pt x="1853601" y="733382"/>
                  </a:cubicBezTo>
                  <a:lnTo>
                    <a:pt x="1853601" y="79418"/>
                  </a:lnTo>
                  <a:cubicBezTo>
                    <a:pt x="1809902" y="79418"/>
                    <a:pt x="1774183" y="44079"/>
                    <a:pt x="1774183" y="0"/>
                  </a:cubicBezTo>
                  <a:close/>
                </a:path>
              </a:pathLst>
            </a:custGeom>
            <a:solidFill>
              <a:srgbClr val="F0F2F7"/>
            </a:solidFill>
            <a:ln w="1428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38100" y="-19050"/>
              <a:ext cx="1777401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8052368"/>
            <a:ext cx="2066799" cy="2164188"/>
          </a:xfrm>
          <a:custGeom>
            <a:avLst/>
            <a:gdLst/>
            <a:ahLst/>
            <a:cxnLst/>
            <a:rect r="r" b="b" t="t" l="l"/>
            <a:pathLst>
              <a:path h="2164188" w="2066799">
                <a:moveTo>
                  <a:pt x="0" y="0"/>
                </a:moveTo>
                <a:lnTo>
                  <a:pt x="2066799" y="0"/>
                </a:lnTo>
                <a:lnTo>
                  <a:pt x="2066799" y="2164188"/>
                </a:lnTo>
                <a:lnTo>
                  <a:pt x="0" y="2164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50037" y="6343116"/>
            <a:ext cx="5422938" cy="2377946"/>
            <a:chOff x="0" y="0"/>
            <a:chExt cx="1853601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53601" cy="812800"/>
            </a:xfrm>
            <a:custGeom>
              <a:avLst/>
              <a:gdLst/>
              <a:ahLst/>
              <a:cxnLst/>
              <a:rect r="r" b="b" t="t" l="l"/>
              <a:pathLst>
                <a:path h="812800" w="1853601">
                  <a:moveTo>
                    <a:pt x="1774183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733382"/>
                  </a:lnTo>
                  <a:cubicBezTo>
                    <a:pt x="43699" y="733382"/>
                    <a:pt x="79418" y="768721"/>
                    <a:pt x="79418" y="812800"/>
                  </a:cubicBezTo>
                  <a:lnTo>
                    <a:pt x="1774183" y="812800"/>
                  </a:lnTo>
                  <a:cubicBezTo>
                    <a:pt x="1774183" y="769101"/>
                    <a:pt x="1809522" y="733382"/>
                    <a:pt x="1853601" y="733382"/>
                  </a:cubicBezTo>
                  <a:lnTo>
                    <a:pt x="1853601" y="79418"/>
                  </a:lnTo>
                  <a:cubicBezTo>
                    <a:pt x="1809902" y="79418"/>
                    <a:pt x="1774183" y="44079"/>
                    <a:pt x="1774183" y="0"/>
                  </a:cubicBezTo>
                  <a:close/>
                </a:path>
              </a:pathLst>
            </a:custGeom>
            <a:solidFill>
              <a:srgbClr val="F0F2F7"/>
            </a:solidFill>
            <a:ln w="1428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38100" y="-19050"/>
              <a:ext cx="1777401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036834" y="2550685"/>
            <a:ext cx="5422938" cy="2377946"/>
            <a:chOff x="0" y="0"/>
            <a:chExt cx="1853601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53601" cy="812800"/>
            </a:xfrm>
            <a:custGeom>
              <a:avLst/>
              <a:gdLst/>
              <a:ahLst/>
              <a:cxnLst/>
              <a:rect r="r" b="b" t="t" l="l"/>
              <a:pathLst>
                <a:path h="812800" w="1853601">
                  <a:moveTo>
                    <a:pt x="1774183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733382"/>
                  </a:lnTo>
                  <a:cubicBezTo>
                    <a:pt x="43699" y="733382"/>
                    <a:pt x="79418" y="768721"/>
                    <a:pt x="79418" y="812800"/>
                  </a:cubicBezTo>
                  <a:lnTo>
                    <a:pt x="1774183" y="812800"/>
                  </a:lnTo>
                  <a:cubicBezTo>
                    <a:pt x="1774183" y="769101"/>
                    <a:pt x="1809522" y="733382"/>
                    <a:pt x="1853601" y="733382"/>
                  </a:cubicBezTo>
                  <a:lnTo>
                    <a:pt x="1853601" y="79418"/>
                  </a:lnTo>
                  <a:cubicBezTo>
                    <a:pt x="1809902" y="79418"/>
                    <a:pt x="1774183" y="44079"/>
                    <a:pt x="1774183" y="0"/>
                  </a:cubicBezTo>
                  <a:close/>
                </a:path>
              </a:pathLst>
            </a:custGeom>
            <a:solidFill>
              <a:srgbClr val="F0F2F7"/>
            </a:solidFill>
            <a:ln w="1428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38100" y="-19050"/>
              <a:ext cx="1777401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036834" y="6343116"/>
            <a:ext cx="5422938" cy="2377946"/>
            <a:chOff x="0" y="0"/>
            <a:chExt cx="1853601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53601" cy="812800"/>
            </a:xfrm>
            <a:custGeom>
              <a:avLst/>
              <a:gdLst/>
              <a:ahLst/>
              <a:cxnLst/>
              <a:rect r="r" b="b" t="t" l="l"/>
              <a:pathLst>
                <a:path h="812800" w="1853601">
                  <a:moveTo>
                    <a:pt x="1774183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733382"/>
                  </a:lnTo>
                  <a:cubicBezTo>
                    <a:pt x="43699" y="733382"/>
                    <a:pt x="79418" y="768721"/>
                    <a:pt x="79418" y="812800"/>
                  </a:cubicBezTo>
                  <a:lnTo>
                    <a:pt x="1774183" y="812800"/>
                  </a:lnTo>
                  <a:cubicBezTo>
                    <a:pt x="1774183" y="769101"/>
                    <a:pt x="1809522" y="733382"/>
                    <a:pt x="1853601" y="733382"/>
                  </a:cubicBezTo>
                  <a:lnTo>
                    <a:pt x="1853601" y="79418"/>
                  </a:lnTo>
                  <a:cubicBezTo>
                    <a:pt x="1809902" y="79418"/>
                    <a:pt x="1774183" y="44079"/>
                    <a:pt x="1774183" y="0"/>
                  </a:cubicBezTo>
                  <a:close/>
                </a:path>
              </a:pathLst>
            </a:custGeom>
            <a:solidFill>
              <a:srgbClr val="F0F2F7"/>
            </a:solidFill>
            <a:ln w="1428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38100" y="-19050"/>
              <a:ext cx="1777401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237032" y="4396928"/>
            <a:ext cx="5422938" cy="2377946"/>
            <a:chOff x="0" y="0"/>
            <a:chExt cx="1853601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53601" cy="812800"/>
            </a:xfrm>
            <a:custGeom>
              <a:avLst/>
              <a:gdLst/>
              <a:ahLst/>
              <a:cxnLst/>
              <a:rect r="r" b="b" t="t" l="l"/>
              <a:pathLst>
                <a:path h="812800" w="1853601">
                  <a:moveTo>
                    <a:pt x="1774183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733382"/>
                  </a:lnTo>
                  <a:cubicBezTo>
                    <a:pt x="43699" y="733382"/>
                    <a:pt x="79418" y="768721"/>
                    <a:pt x="79418" y="812800"/>
                  </a:cubicBezTo>
                  <a:lnTo>
                    <a:pt x="1774183" y="812800"/>
                  </a:lnTo>
                  <a:cubicBezTo>
                    <a:pt x="1774183" y="769101"/>
                    <a:pt x="1809522" y="733382"/>
                    <a:pt x="1853601" y="733382"/>
                  </a:cubicBezTo>
                  <a:lnTo>
                    <a:pt x="1853601" y="79418"/>
                  </a:lnTo>
                  <a:cubicBezTo>
                    <a:pt x="1809902" y="79418"/>
                    <a:pt x="1774183" y="44079"/>
                    <a:pt x="1774183" y="0"/>
                  </a:cubicBezTo>
                  <a:close/>
                </a:path>
              </a:pathLst>
            </a:custGeom>
            <a:solidFill>
              <a:srgbClr val="CACBCD"/>
            </a:solidFill>
            <a:ln w="1428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38100" y="-19050"/>
              <a:ext cx="1777401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3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70102" y="2666124"/>
            <a:ext cx="4746123" cy="48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1"/>
              </a:lnSpc>
            </a:pPr>
            <a:r>
              <a:rPr lang="en-US" sz="2786" b="true">
                <a:solidFill>
                  <a:srgbClr val="1A1D2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KIK &amp; Inovasi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8845" y="3217615"/>
            <a:ext cx="4746123" cy="982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1"/>
              </a:lnSpc>
            </a:pPr>
            <a:r>
              <a:rPr lang="en-US" b="true" sz="1857" i="true">
                <a:solidFill>
                  <a:srgbClr val="1A1D26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Lesson Crafter</a:t>
            </a:r>
          </a:p>
          <a:p>
            <a:pPr algn="l">
              <a:lnSpc>
                <a:spcPts val="2601"/>
              </a:lnSpc>
            </a:pPr>
            <a:r>
              <a:rPr lang="en-US" b="true" sz="1857" i="true">
                <a:solidFill>
                  <a:srgbClr val="1A1D26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Test Scheduler</a:t>
            </a:r>
          </a:p>
          <a:p>
            <a:pPr algn="l">
              <a:lnSpc>
                <a:spcPts val="2601"/>
              </a:lnSpc>
            </a:pPr>
            <a:r>
              <a:rPr lang="en-US" b="true" sz="1857" i="true">
                <a:solidFill>
                  <a:srgbClr val="1A1D26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Matrix Metric Match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438326" y="3022391"/>
            <a:ext cx="4555718" cy="60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11"/>
              </a:lnSpc>
            </a:pPr>
            <a:r>
              <a:rPr lang="en-US" sz="3508" b="true">
                <a:solidFill>
                  <a:srgbClr val="1F7A8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PLC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1092" y="6778191"/>
            <a:ext cx="4585916" cy="48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1"/>
              </a:lnSpc>
            </a:pPr>
            <a:r>
              <a:rPr lang="en-US" sz="2786" b="true">
                <a:solidFill>
                  <a:srgbClr val="2E7D3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Sumbangan Luar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1092" y="7341807"/>
            <a:ext cx="4585916" cy="982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1"/>
              </a:lnSpc>
            </a:pPr>
            <a:r>
              <a:rPr lang="en-US" sz="1857" i="true" b="true">
                <a:solidFill>
                  <a:srgbClr val="2E7D3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Bengkel Discord IPGKBL</a:t>
            </a:r>
          </a:p>
          <a:p>
            <a:pPr algn="l">
              <a:lnSpc>
                <a:spcPts val="2601"/>
              </a:lnSpc>
            </a:pPr>
            <a:r>
              <a:rPr lang="en-US" sz="1857" i="true" b="true">
                <a:solidFill>
                  <a:srgbClr val="2E7D3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Sinergi Inkubator STEM SMTS</a:t>
            </a:r>
          </a:p>
          <a:p>
            <a:pPr algn="l">
              <a:lnSpc>
                <a:spcPts val="2601"/>
              </a:lnSpc>
            </a:pPr>
            <a:r>
              <a:rPr lang="en-US" sz="1857" i="true" b="true">
                <a:solidFill>
                  <a:srgbClr val="2E7D3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Easy Math &amp; Science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177521" y="260467"/>
            <a:ext cx="3508677" cy="1845237"/>
            <a:chOff x="0" y="0"/>
            <a:chExt cx="4678236" cy="246031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678236" cy="2460316"/>
            </a:xfrm>
            <a:custGeom>
              <a:avLst/>
              <a:gdLst/>
              <a:ahLst/>
              <a:cxnLst/>
              <a:rect r="r" b="b" t="t" l="l"/>
              <a:pathLst>
                <a:path h="2460316" w="4678236">
                  <a:moveTo>
                    <a:pt x="0" y="0"/>
                  </a:moveTo>
                  <a:lnTo>
                    <a:pt x="4678236" y="0"/>
                  </a:lnTo>
                  <a:lnTo>
                    <a:pt x="4678236" y="2460316"/>
                  </a:lnTo>
                  <a:lnTo>
                    <a:pt x="0" y="246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7417" r="-185684" b="-425805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215015" y="249420"/>
              <a:ext cx="4463221" cy="2006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2"/>
                </a:lnSpc>
              </a:pPr>
              <a:r>
                <a:rPr lang="en-US" sz="2872" b="true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4:</a:t>
              </a:r>
            </a:p>
            <a:p>
              <a:pPr algn="l">
                <a:lnSpc>
                  <a:spcPts val="2872"/>
                </a:lnSpc>
                <a:spcBef>
                  <a:spcPct val="0"/>
                </a:spcBef>
              </a:pPr>
              <a:r>
                <a:rPr lang="en-US" sz="287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Transformasi keguruan sebagai pfofesion pilihan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6097478" y="222367"/>
            <a:ext cx="621620" cy="584323"/>
          </a:xfrm>
          <a:custGeom>
            <a:avLst/>
            <a:gdLst/>
            <a:ahLst/>
            <a:cxnLst/>
            <a:rect r="r" b="b" t="t" l="l"/>
            <a:pathLst>
              <a:path h="584323" w="621620">
                <a:moveTo>
                  <a:pt x="0" y="0"/>
                </a:moveTo>
                <a:lnTo>
                  <a:pt x="621621" y="0"/>
                </a:lnTo>
                <a:lnTo>
                  <a:pt x="621621" y="584322"/>
                </a:lnTo>
                <a:lnTo>
                  <a:pt x="0" y="5843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285368" y="4437770"/>
            <a:ext cx="2430127" cy="2229283"/>
            <a:chOff x="0" y="0"/>
            <a:chExt cx="886028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86028" cy="812800"/>
            </a:xfrm>
            <a:custGeom>
              <a:avLst/>
              <a:gdLst/>
              <a:ahLst/>
              <a:cxnLst/>
              <a:rect r="r" b="b" t="t" l="l"/>
              <a:pathLst>
                <a:path h="812800" w="886028">
                  <a:moveTo>
                    <a:pt x="443014" y="0"/>
                  </a:moveTo>
                  <a:cubicBezTo>
                    <a:pt x="198344" y="0"/>
                    <a:pt x="0" y="181951"/>
                    <a:pt x="0" y="406400"/>
                  </a:cubicBezTo>
                  <a:cubicBezTo>
                    <a:pt x="0" y="630849"/>
                    <a:pt x="198344" y="812800"/>
                    <a:pt x="443014" y="812800"/>
                  </a:cubicBezTo>
                  <a:cubicBezTo>
                    <a:pt x="687684" y="812800"/>
                    <a:pt x="886028" y="630849"/>
                    <a:pt x="886028" y="406400"/>
                  </a:cubicBezTo>
                  <a:cubicBezTo>
                    <a:pt x="886028" y="181951"/>
                    <a:pt x="687684" y="0"/>
                    <a:pt x="443014" y="0"/>
                  </a:cubicBezTo>
                  <a:close/>
                </a:path>
              </a:pathLst>
            </a:custGeom>
            <a:blipFill>
              <a:blip r:embed="rId9"/>
              <a:stretch>
                <a:fillRect l="-29525" t="-10709" r="-22851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4345292" y="2112039"/>
            <a:ext cx="3029754" cy="1691674"/>
          </a:xfrm>
          <a:custGeom>
            <a:avLst/>
            <a:gdLst/>
            <a:ahLst/>
            <a:cxnLst/>
            <a:rect r="r" b="b" t="t" l="l"/>
            <a:pathLst>
              <a:path h="1691674" w="3029754">
                <a:moveTo>
                  <a:pt x="0" y="0"/>
                </a:moveTo>
                <a:lnTo>
                  <a:pt x="3029753" y="0"/>
                </a:lnTo>
                <a:lnTo>
                  <a:pt x="3029753" y="1691674"/>
                </a:lnTo>
                <a:lnTo>
                  <a:pt x="0" y="16916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835" t="0" r="-5835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891269" y="6984424"/>
            <a:ext cx="2027327" cy="3130968"/>
          </a:xfrm>
          <a:custGeom>
            <a:avLst/>
            <a:gdLst/>
            <a:ahLst/>
            <a:cxnLst/>
            <a:rect r="r" b="b" t="t" l="l"/>
            <a:pathLst>
              <a:path h="3130968" w="2027327">
                <a:moveTo>
                  <a:pt x="0" y="0"/>
                </a:moveTo>
                <a:lnTo>
                  <a:pt x="2027327" y="0"/>
                </a:lnTo>
                <a:lnTo>
                  <a:pt x="2027327" y="3130968"/>
                </a:lnTo>
                <a:lnTo>
                  <a:pt x="0" y="31309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835" t="0" r="-5835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829567" y="4686062"/>
            <a:ext cx="3117162" cy="1980991"/>
          </a:xfrm>
          <a:custGeom>
            <a:avLst/>
            <a:gdLst/>
            <a:ahLst/>
            <a:cxnLst/>
            <a:rect r="r" b="b" t="t" l="l"/>
            <a:pathLst>
              <a:path h="1980991" w="3117162">
                <a:moveTo>
                  <a:pt x="0" y="0"/>
                </a:moveTo>
                <a:lnTo>
                  <a:pt x="3117162" y="0"/>
                </a:lnTo>
                <a:lnTo>
                  <a:pt x="3117162" y="1980991"/>
                </a:lnTo>
                <a:lnTo>
                  <a:pt x="0" y="19809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835" t="0" r="-5835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2743348" y="299992"/>
            <a:ext cx="2854254" cy="1766186"/>
            <a:chOff x="0" y="0"/>
            <a:chExt cx="3805672" cy="235491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805672" cy="2354915"/>
            </a:xfrm>
            <a:custGeom>
              <a:avLst/>
              <a:gdLst/>
              <a:ahLst/>
              <a:cxnLst/>
              <a:rect r="r" b="b" t="t" l="l"/>
              <a:pathLst>
                <a:path h="2354915" w="3805672">
                  <a:moveTo>
                    <a:pt x="0" y="0"/>
                  </a:moveTo>
                  <a:lnTo>
                    <a:pt x="3805672" y="0"/>
                  </a:lnTo>
                  <a:lnTo>
                    <a:pt x="3805672" y="2354915"/>
                  </a:lnTo>
                  <a:lnTo>
                    <a:pt x="0" y="2354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7298" r="-185684" b="-354384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174911" y="190408"/>
              <a:ext cx="3630761" cy="2001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04"/>
                </a:lnSpc>
                <a:spcBef>
                  <a:spcPct val="0"/>
                </a:spcBef>
              </a:pPr>
              <a:r>
                <a:rPr lang="en-US" b="true" sz="2304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7:</a:t>
              </a:r>
            </a:p>
            <a:p>
              <a:pPr algn="l">
                <a:lnSpc>
                  <a:spcPts val="2304"/>
                </a:lnSpc>
                <a:spcBef>
                  <a:spcPct val="0"/>
                </a:spcBef>
              </a:pPr>
              <a:r>
                <a:rPr lang="en-US" sz="2304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Memanfaatkan ICT bagi meningkatkan kualiti pembelajaran di Malaysia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5553839" y="302679"/>
            <a:ext cx="1495435" cy="1603947"/>
          </a:xfrm>
          <a:custGeom>
            <a:avLst/>
            <a:gdLst/>
            <a:ahLst/>
            <a:cxnLst/>
            <a:rect r="r" b="b" t="t" l="l"/>
            <a:pathLst>
              <a:path h="1603947" w="1495435">
                <a:moveTo>
                  <a:pt x="0" y="0"/>
                </a:moveTo>
                <a:lnTo>
                  <a:pt x="1495435" y="0"/>
                </a:lnTo>
                <a:lnTo>
                  <a:pt x="1495435" y="1603947"/>
                </a:lnTo>
                <a:lnTo>
                  <a:pt x="0" y="16039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22588" y="275298"/>
            <a:ext cx="1152688" cy="829355"/>
          </a:xfrm>
          <a:custGeom>
            <a:avLst/>
            <a:gdLst/>
            <a:ahLst/>
            <a:cxnLst/>
            <a:rect r="r" b="b" t="t" l="l"/>
            <a:pathLst>
              <a:path h="829355" w="1152688">
                <a:moveTo>
                  <a:pt x="0" y="0"/>
                </a:moveTo>
                <a:lnTo>
                  <a:pt x="1152689" y="0"/>
                </a:lnTo>
                <a:lnTo>
                  <a:pt x="1152689" y="829355"/>
                </a:lnTo>
                <a:lnTo>
                  <a:pt x="0" y="8293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62625" r="-57890" b="-56820"/>
            </a:stretch>
          </a:blipFill>
        </p:spPr>
      </p:sp>
      <p:sp>
        <p:nvSpPr>
          <p:cNvPr name="Freeform 39" id="39"/>
          <p:cNvSpPr/>
          <p:nvPr/>
        </p:nvSpPr>
        <p:spPr>
          <a:xfrm flipH="true" flipV="false" rot="0">
            <a:off x="11750972" y="9915947"/>
            <a:ext cx="7315200" cy="658368"/>
          </a:xfrm>
          <a:custGeom>
            <a:avLst/>
            <a:gdLst/>
            <a:ahLst/>
            <a:cxnLst/>
            <a:rect r="r" b="b" t="t" l="l"/>
            <a:pathLst>
              <a:path h="658368" w="7315200">
                <a:moveTo>
                  <a:pt x="7315200" y="0"/>
                </a:moveTo>
                <a:lnTo>
                  <a:pt x="0" y="0"/>
                </a:lnTo>
                <a:lnTo>
                  <a:pt x="0" y="658368"/>
                </a:lnTo>
                <a:lnTo>
                  <a:pt x="7315200" y="65836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2401475" y="2013111"/>
            <a:ext cx="5844654" cy="6707952"/>
            <a:chOff x="0" y="0"/>
            <a:chExt cx="1539333" cy="176670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539333" cy="1766703"/>
            </a:xfrm>
            <a:custGeom>
              <a:avLst/>
              <a:gdLst/>
              <a:ahLst/>
              <a:cxnLst/>
              <a:rect r="r" b="b" t="t" l="l"/>
              <a:pathLst>
                <a:path h="1766703" w="1539333">
                  <a:moveTo>
                    <a:pt x="74178" y="0"/>
                  </a:moveTo>
                  <a:lnTo>
                    <a:pt x="1465154" y="0"/>
                  </a:lnTo>
                  <a:cubicBezTo>
                    <a:pt x="1506122" y="0"/>
                    <a:pt x="1539333" y="33211"/>
                    <a:pt x="1539333" y="74178"/>
                  </a:cubicBezTo>
                  <a:lnTo>
                    <a:pt x="1539333" y="1692525"/>
                  </a:lnTo>
                  <a:cubicBezTo>
                    <a:pt x="1539333" y="1733493"/>
                    <a:pt x="1506122" y="1766703"/>
                    <a:pt x="1465154" y="1766703"/>
                  </a:cubicBezTo>
                  <a:lnTo>
                    <a:pt x="74178" y="1766703"/>
                  </a:lnTo>
                  <a:cubicBezTo>
                    <a:pt x="33211" y="1766703"/>
                    <a:pt x="0" y="1733493"/>
                    <a:pt x="0" y="1692525"/>
                  </a:cubicBezTo>
                  <a:lnTo>
                    <a:pt x="0" y="74178"/>
                  </a:lnTo>
                  <a:cubicBezTo>
                    <a:pt x="0" y="33211"/>
                    <a:pt x="33211" y="0"/>
                    <a:pt x="74178" y="0"/>
                  </a:cubicBezTo>
                  <a:close/>
                </a:path>
              </a:pathLst>
            </a:custGeom>
            <a:solidFill>
              <a:srgbClr val="0F3460">
                <a:alpha val="64706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66675"/>
              <a:ext cx="1539333" cy="1833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7490527" y="3723747"/>
            <a:ext cx="3503517" cy="40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74"/>
              </a:lnSpc>
            </a:pPr>
            <a:r>
              <a:rPr lang="en-US" b="true" sz="2338" i="true">
                <a:solidFill>
                  <a:srgbClr val="1F7A8C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Foundations &amp; Frictions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700568" y="6970344"/>
            <a:ext cx="4500311" cy="48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01"/>
              </a:lnSpc>
            </a:pPr>
            <a:r>
              <a:rPr lang="en-US" sz="2786" b="true">
                <a:solidFill>
                  <a:srgbClr val="D6454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Kurikulum &amp; Pentaksiran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700568" y="7617351"/>
            <a:ext cx="4500311" cy="655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1"/>
              </a:lnSpc>
            </a:pPr>
            <a:r>
              <a:rPr lang="en-US" b="true" sz="1857" i="true">
                <a:solidFill>
                  <a:srgbClr val="D64545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Pemeriksa Skrip Jawapan PSPM</a:t>
            </a:r>
          </a:p>
          <a:p>
            <a:pPr algn="r">
              <a:lnSpc>
                <a:spcPts val="2601"/>
              </a:lnSpc>
            </a:pPr>
            <a:r>
              <a:rPr lang="en-US" b="true" sz="1857" i="true">
                <a:solidFill>
                  <a:srgbClr val="D64545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Penggubal Modul Amali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355697" y="4689541"/>
            <a:ext cx="3034556" cy="52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4"/>
              </a:lnSpc>
            </a:pPr>
            <a:r>
              <a:rPr lang="en-US" sz="3095" b="true">
                <a:solidFill>
                  <a:srgbClr val="D6454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Kajian Tindakan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641595" y="5425641"/>
            <a:ext cx="4790476" cy="810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b="true" sz="2311" i="true">
                <a:solidFill>
                  <a:srgbClr val="D64545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AI-Powered Tutoring for Conceptual Clarity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6774222" y="245529"/>
            <a:ext cx="1154172" cy="481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KMSw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92515" y="163289"/>
            <a:ext cx="3498754" cy="1138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294"/>
              </a:lnSpc>
            </a:pPr>
            <a:r>
              <a:rPr lang="en-US" b="true" sz="6639" i="true" spc="-232">
                <a:solidFill>
                  <a:srgbClr val="F4510E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Sarjana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809573" y="874623"/>
            <a:ext cx="3744266" cy="1138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94"/>
              </a:lnSpc>
            </a:pPr>
            <a:r>
              <a:rPr lang="en-US" b="true" sz="6639" i="true" spc="-232">
                <a:solidFill>
                  <a:srgbClr val="88D499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Holistik</a:t>
            </a:r>
          </a:p>
        </p:txBody>
      </p:sp>
      <p:sp>
        <p:nvSpPr>
          <p:cNvPr name="Freeform 51" id="51"/>
          <p:cNvSpPr/>
          <p:nvPr/>
        </p:nvSpPr>
        <p:spPr>
          <a:xfrm flipH="false" flipV="false" rot="0">
            <a:off x="12597601" y="4152601"/>
            <a:ext cx="5508231" cy="4052931"/>
          </a:xfrm>
          <a:custGeom>
            <a:avLst/>
            <a:gdLst/>
            <a:ahLst/>
            <a:cxnLst/>
            <a:rect r="r" b="b" t="t" l="l"/>
            <a:pathLst>
              <a:path h="4052931" w="5508231">
                <a:moveTo>
                  <a:pt x="0" y="0"/>
                </a:moveTo>
                <a:lnTo>
                  <a:pt x="5508231" y="0"/>
                </a:lnTo>
                <a:lnTo>
                  <a:pt x="5508231" y="4052931"/>
                </a:lnTo>
                <a:lnTo>
                  <a:pt x="0" y="405293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30268" t="-29043" r="-29580" b="-145518"/>
            </a:stretch>
          </a:blipFill>
        </p:spPr>
      </p:sp>
      <p:grpSp>
        <p:nvGrpSpPr>
          <p:cNvPr name="Group 52" id="52"/>
          <p:cNvGrpSpPr/>
          <p:nvPr/>
        </p:nvGrpSpPr>
        <p:grpSpPr>
          <a:xfrm rot="0">
            <a:off x="14027970" y="2112039"/>
            <a:ext cx="2553508" cy="1762540"/>
            <a:chOff x="0" y="0"/>
            <a:chExt cx="3404677" cy="2350053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631635" y="393078"/>
              <a:ext cx="2773042" cy="972519"/>
            </a:xfrm>
            <a:custGeom>
              <a:avLst/>
              <a:gdLst/>
              <a:ahLst/>
              <a:cxnLst/>
              <a:rect r="r" b="b" t="t" l="l"/>
              <a:pathLst>
                <a:path h="972519" w="2773042">
                  <a:moveTo>
                    <a:pt x="0" y="0"/>
                  </a:moveTo>
                  <a:lnTo>
                    <a:pt x="2773042" y="0"/>
                  </a:lnTo>
                  <a:lnTo>
                    <a:pt x="2773042" y="972520"/>
                  </a:lnTo>
                  <a:lnTo>
                    <a:pt x="0" y="972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-225409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631635" y="1357805"/>
              <a:ext cx="2773042" cy="992248"/>
            </a:xfrm>
            <a:custGeom>
              <a:avLst/>
              <a:gdLst/>
              <a:ahLst/>
              <a:cxnLst/>
              <a:rect r="r" b="b" t="t" l="l"/>
              <a:pathLst>
                <a:path h="992248" w="2773042">
                  <a:moveTo>
                    <a:pt x="0" y="0"/>
                  </a:moveTo>
                  <a:lnTo>
                    <a:pt x="2773042" y="0"/>
                  </a:lnTo>
                  <a:lnTo>
                    <a:pt x="2773042" y="992248"/>
                  </a:lnTo>
                  <a:lnTo>
                    <a:pt x="0" y="992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-218939" r="0" b="0"/>
              </a:stretch>
            </a:blipFill>
          </p:spPr>
        </p:sp>
        <p:sp>
          <p:nvSpPr>
            <p:cNvPr name="TextBox 55" id="55"/>
            <p:cNvSpPr txBox="true"/>
            <p:nvPr/>
          </p:nvSpPr>
          <p:spPr>
            <a:xfrm rot="0">
              <a:off x="0" y="85725"/>
              <a:ext cx="2619387" cy="700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3"/>
                </a:lnSpc>
              </a:pPr>
              <a:r>
                <a:rPr lang="en-US" sz="3869">
                  <a:solidFill>
                    <a:srgbClr val="FFEEDC"/>
                  </a:solidFill>
                  <a:latin typeface="Shrikhand"/>
                  <a:ea typeface="Shrikhand"/>
                  <a:cs typeface="Shrikhand"/>
                  <a:sym typeface="Shrikhand"/>
                </a:rPr>
                <a:t>Future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733420">
            <a:off x="14883884" y="6480542"/>
            <a:ext cx="3395188" cy="954897"/>
          </a:xfrm>
          <a:custGeom>
            <a:avLst/>
            <a:gdLst/>
            <a:ahLst/>
            <a:cxnLst/>
            <a:rect r="r" b="b" t="t" l="l"/>
            <a:pathLst>
              <a:path h="954897" w="3395188">
                <a:moveTo>
                  <a:pt x="0" y="0"/>
                </a:moveTo>
                <a:lnTo>
                  <a:pt x="3395188" y="0"/>
                </a:lnTo>
                <a:lnTo>
                  <a:pt x="3395188" y="954896"/>
                </a:lnTo>
                <a:lnTo>
                  <a:pt x="0" y="954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6067" y="0"/>
            <a:ext cx="1448791" cy="1448791"/>
          </a:xfrm>
          <a:custGeom>
            <a:avLst/>
            <a:gdLst/>
            <a:ahLst/>
            <a:cxnLst/>
            <a:rect r="r" b="b" t="t" l="l"/>
            <a:pathLst>
              <a:path h="1448791" w="1448791">
                <a:moveTo>
                  <a:pt x="0" y="1448791"/>
                </a:moveTo>
                <a:lnTo>
                  <a:pt x="1448791" y="1448791"/>
                </a:lnTo>
                <a:lnTo>
                  <a:pt x="1448791" y="0"/>
                </a:lnTo>
                <a:lnTo>
                  <a:pt x="0" y="0"/>
                </a:lnTo>
                <a:lnTo>
                  <a:pt x="0" y="144879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10547" y="9039787"/>
            <a:ext cx="1778367" cy="1884362"/>
          </a:xfrm>
          <a:custGeom>
            <a:avLst/>
            <a:gdLst/>
            <a:ahLst/>
            <a:cxnLst/>
            <a:rect r="r" b="b" t="t" l="l"/>
            <a:pathLst>
              <a:path h="1884362" w="1778367">
                <a:moveTo>
                  <a:pt x="0" y="0"/>
                </a:moveTo>
                <a:lnTo>
                  <a:pt x="1778367" y="0"/>
                </a:lnTo>
                <a:lnTo>
                  <a:pt x="1778367" y="1884362"/>
                </a:lnTo>
                <a:lnTo>
                  <a:pt x="0" y="1884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842130" y="-329184"/>
            <a:ext cx="7315200" cy="658368"/>
          </a:xfrm>
          <a:custGeom>
            <a:avLst/>
            <a:gdLst/>
            <a:ahLst/>
            <a:cxnLst/>
            <a:rect r="r" b="b" t="t" l="l"/>
            <a:pathLst>
              <a:path h="658368" w="7315200">
                <a:moveTo>
                  <a:pt x="7315200" y="0"/>
                </a:moveTo>
                <a:lnTo>
                  <a:pt x="0" y="0"/>
                </a:lnTo>
                <a:lnTo>
                  <a:pt x="0" y="658368"/>
                </a:lnTo>
                <a:lnTo>
                  <a:pt x="7315200" y="65836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767" t="-45011" r="-34243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3299792" y="9957816"/>
            <a:ext cx="7315200" cy="658368"/>
          </a:xfrm>
          <a:custGeom>
            <a:avLst/>
            <a:gdLst/>
            <a:ahLst/>
            <a:cxnLst/>
            <a:rect r="r" b="b" t="t" l="l"/>
            <a:pathLst>
              <a:path h="658368" w="7315200">
                <a:moveTo>
                  <a:pt x="7315200" y="0"/>
                </a:moveTo>
                <a:lnTo>
                  <a:pt x="0" y="0"/>
                </a:lnTo>
                <a:lnTo>
                  <a:pt x="0" y="658368"/>
                </a:lnTo>
                <a:lnTo>
                  <a:pt x="7315200" y="65836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767" t="-45011" r="-34243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64713" y="8319349"/>
            <a:ext cx="3308050" cy="1440876"/>
            <a:chOff x="0" y="0"/>
            <a:chExt cx="4410733" cy="19211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10733" cy="1921168"/>
            </a:xfrm>
            <a:custGeom>
              <a:avLst/>
              <a:gdLst/>
              <a:ahLst/>
              <a:cxnLst/>
              <a:rect r="r" b="b" t="t" l="l"/>
              <a:pathLst>
                <a:path h="1921168" w="4410733">
                  <a:moveTo>
                    <a:pt x="0" y="0"/>
                  </a:moveTo>
                  <a:lnTo>
                    <a:pt x="4410733" y="0"/>
                  </a:lnTo>
                  <a:lnTo>
                    <a:pt x="4410733" y="1921168"/>
                  </a:lnTo>
                  <a:lnTo>
                    <a:pt x="0" y="1921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31400" r="-185684" b="-524491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02720" y="185213"/>
              <a:ext cx="4208013" cy="1576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2"/>
                </a:lnSpc>
                <a:spcBef>
                  <a:spcPct val="0"/>
                </a:spcBef>
              </a:pPr>
              <a:r>
                <a:rPr lang="en-US" b="true" sz="2242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9:</a:t>
              </a:r>
            </a:p>
            <a:p>
              <a:pPr algn="l">
                <a:lnSpc>
                  <a:spcPts val="2242"/>
                </a:lnSpc>
                <a:spcBef>
                  <a:spcPct val="0"/>
                </a:spcBef>
              </a:pP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Bekerjasama dengan ibu bapa, komuniti dan sektor swasta secara meluas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109764" y="806689"/>
            <a:ext cx="3308050" cy="1161124"/>
            <a:chOff x="0" y="0"/>
            <a:chExt cx="4410733" cy="15481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10733" cy="1548165"/>
            </a:xfrm>
            <a:custGeom>
              <a:avLst/>
              <a:gdLst/>
              <a:ahLst/>
              <a:cxnLst/>
              <a:rect r="r" b="b" t="t" l="l"/>
              <a:pathLst>
                <a:path h="1548165" w="4410733">
                  <a:moveTo>
                    <a:pt x="0" y="0"/>
                  </a:moveTo>
                  <a:lnTo>
                    <a:pt x="4410733" y="0"/>
                  </a:lnTo>
                  <a:lnTo>
                    <a:pt x="4410733" y="1548165"/>
                  </a:lnTo>
                  <a:lnTo>
                    <a:pt x="0" y="1548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41812" t="-170138" r="-185684" b="-662905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02720" y="185213"/>
              <a:ext cx="4208013" cy="1203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2"/>
                </a:lnSpc>
                <a:spcBef>
                  <a:spcPct val="0"/>
                </a:spcBef>
              </a:pPr>
              <a:r>
                <a:rPr lang="en-US" b="true" sz="2242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11:</a:t>
              </a:r>
              <a:r>
                <a:rPr lang="en-US" b="true" sz="2242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 </a:t>
              </a:r>
            </a:p>
            <a:p>
              <a:pPr algn="l">
                <a:lnSpc>
                  <a:spcPts val="2242"/>
                </a:lnSpc>
                <a:spcBef>
                  <a:spcPct val="0"/>
                </a:spcBef>
              </a:pP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e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ni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ng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katk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an 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Ketel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u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s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an dan 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A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k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aun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ta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bili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t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i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 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Aw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am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588546" y="320926"/>
            <a:ext cx="2212778" cy="1427242"/>
          </a:xfrm>
          <a:custGeom>
            <a:avLst/>
            <a:gdLst/>
            <a:ahLst/>
            <a:cxnLst/>
            <a:rect r="r" b="b" t="t" l="l"/>
            <a:pathLst>
              <a:path h="1427242" w="2212778">
                <a:moveTo>
                  <a:pt x="0" y="0"/>
                </a:moveTo>
                <a:lnTo>
                  <a:pt x="2212778" y="0"/>
                </a:lnTo>
                <a:lnTo>
                  <a:pt x="2212778" y="1427242"/>
                </a:lnTo>
                <a:lnTo>
                  <a:pt x="0" y="14272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107003" y="222367"/>
            <a:ext cx="621620" cy="584323"/>
          </a:xfrm>
          <a:custGeom>
            <a:avLst/>
            <a:gdLst/>
            <a:ahLst/>
            <a:cxnLst/>
            <a:rect r="r" b="b" t="t" l="l"/>
            <a:pathLst>
              <a:path h="584323" w="621620">
                <a:moveTo>
                  <a:pt x="0" y="0"/>
                </a:moveTo>
                <a:lnTo>
                  <a:pt x="621621" y="0"/>
                </a:lnTo>
                <a:lnTo>
                  <a:pt x="621621" y="584322"/>
                </a:lnTo>
                <a:lnTo>
                  <a:pt x="0" y="58432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401475" y="2013111"/>
            <a:ext cx="5844654" cy="7121352"/>
            <a:chOff x="0" y="0"/>
            <a:chExt cx="1539333" cy="18755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39333" cy="1875582"/>
            </a:xfrm>
            <a:custGeom>
              <a:avLst/>
              <a:gdLst/>
              <a:ahLst/>
              <a:cxnLst/>
              <a:rect r="r" b="b" t="t" l="l"/>
              <a:pathLst>
                <a:path h="1875582" w="1539333">
                  <a:moveTo>
                    <a:pt x="74178" y="0"/>
                  </a:moveTo>
                  <a:lnTo>
                    <a:pt x="1465154" y="0"/>
                  </a:lnTo>
                  <a:cubicBezTo>
                    <a:pt x="1506122" y="0"/>
                    <a:pt x="1539333" y="33211"/>
                    <a:pt x="1539333" y="74178"/>
                  </a:cubicBezTo>
                  <a:lnTo>
                    <a:pt x="1539333" y="1801404"/>
                  </a:lnTo>
                  <a:cubicBezTo>
                    <a:pt x="1539333" y="1821077"/>
                    <a:pt x="1531517" y="1839945"/>
                    <a:pt x="1517606" y="1853856"/>
                  </a:cubicBezTo>
                  <a:cubicBezTo>
                    <a:pt x="1503695" y="1867767"/>
                    <a:pt x="1484827" y="1875582"/>
                    <a:pt x="1465154" y="1875582"/>
                  </a:cubicBezTo>
                  <a:lnTo>
                    <a:pt x="74178" y="1875582"/>
                  </a:lnTo>
                  <a:cubicBezTo>
                    <a:pt x="33211" y="1875582"/>
                    <a:pt x="0" y="1842372"/>
                    <a:pt x="0" y="1801404"/>
                  </a:cubicBezTo>
                  <a:lnTo>
                    <a:pt x="0" y="74178"/>
                  </a:lnTo>
                  <a:cubicBezTo>
                    <a:pt x="0" y="33211"/>
                    <a:pt x="33211" y="0"/>
                    <a:pt x="74178" y="0"/>
                  </a:cubicBezTo>
                  <a:close/>
                </a:path>
              </a:pathLst>
            </a:custGeom>
            <a:solidFill>
              <a:srgbClr val="0F3460">
                <a:alpha val="64706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1539333" cy="1942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true" rot="0">
            <a:off x="2406871" y="2990707"/>
            <a:ext cx="1175259" cy="373946"/>
          </a:xfrm>
          <a:custGeom>
            <a:avLst/>
            <a:gdLst/>
            <a:ahLst/>
            <a:cxnLst/>
            <a:rect r="r" b="b" t="t" l="l"/>
            <a:pathLst>
              <a:path h="373946" w="1175259">
                <a:moveTo>
                  <a:pt x="0" y="373947"/>
                </a:moveTo>
                <a:lnTo>
                  <a:pt x="1175260" y="373947"/>
                </a:lnTo>
                <a:lnTo>
                  <a:pt x="1175260" y="0"/>
                </a:lnTo>
                <a:lnTo>
                  <a:pt x="0" y="0"/>
                </a:lnTo>
                <a:lnTo>
                  <a:pt x="0" y="373947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40716" y="4380754"/>
            <a:ext cx="3342202" cy="304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9"/>
              </a:lnSpc>
              <a:spcBef>
                <a:spcPct val="0"/>
              </a:spcBef>
            </a:pPr>
            <a:r>
              <a:rPr lang="en-US" sz="2637" b="true">
                <a:solidFill>
                  <a:srgbClr val="000000"/>
                </a:solidFill>
                <a:latin typeface="PT Serif Bold"/>
                <a:ea typeface="PT Serif Bold"/>
                <a:cs typeface="PT Serif Bold"/>
                <a:sym typeface="PT Serif Bold"/>
              </a:rPr>
              <a:t>Merit Matrix Match</a:t>
            </a:r>
          </a:p>
        </p:txBody>
      </p:sp>
      <p:sp>
        <p:nvSpPr>
          <p:cNvPr name="Freeform 21" id="21"/>
          <p:cNvSpPr/>
          <p:nvPr/>
        </p:nvSpPr>
        <p:spPr>
          <a:xfrm flipH="false" flipV="true" rot="3578172">
            <a:off x="2277609" y="3497958"/>
            <a:ext cx="1175259" cy="373946"/>
          </a:xfrm>
          <a:custGeom>
            <a:avLst/>
            <a:gdLst/>
            <a:ahLst/>
            <a:cxnLst/>
            <a:rect r="r" b="b" t="t" l="l"/>
            <a:pathLst>
              <a:path h="373946" w="1175259">
                <a:moveTo>
                  <a:pt x="0" y="373946"/>
                </a:moveTo>
                <a:lnTo>
                  <a:pt x="1175259" y="373946"/>
                </a:lnTo>
                <a:lnTo>
                  <a:pt x="1175259" y="0"/>
                </a:lnTo>
                <a:lnTo>
                  <a:pt x="0" y="0"/>
                </a:lnTo>
                <a:lnTo>
                  <a:pt x="0" y="373946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1216231">
            <a:off x="2322038" y="5628142"/>
            <a:ext cx="1030437" cy="726926"/>
          </a:xfrm>
          <a:custGeom>
            <a:avLst/>
            <a:gdLst/>
            <a:ahLst/>
            <a:cxnLst/>
            <a:rect r="r" b="b" t="t" l="l"/>
            <a:pathLst>
              <a:path h="726926" w="1030437">
                <a:moveTo>
                  <a:pt x="0" y="0"/>
                </a:moveTo>
                <a:lnTo>
                  <a:pt x="1030437" y="0"/>
                </a:lnTo>
                <a:lnTo>
                  <a:pt x="1030437" y="726926"/>
                </a:lnTo>
                <a:lnTo>
                  <a:pt x="0" y="7269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07636" y="5908464"/>
            <a:ext cx="2101617" cy="3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4"/>
              </a:lnSpc>
            </a:pPr>
            <a:r>
              <a:rPr lang="en-US" b="true" sz="2571" spc="-77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Inovatif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5567906">
            <a:off x="1531411" y="6380668"/>
            <a:ext cx="1030437" cy="726926"/>
          </a:xfrm>
          <a:custGeom>
            <a:avLst/>
            <a:gdLst/>
            <a:ahLst/>
            <a:cxnLst/>
            <a:rect r="r" b="b" t="t" l="l"/>
            <a:pathLst>
              <a:path h="726926" w="1030437">
                <a:moveTo>
                  <a:pt x="0" y="0"/>
                </a:moveTo>
                <a:lnTo>
                  <a:pt x="1030437" y="0"/>
                </a:lnTo>
                <a:lnTo>
                  <a:pt x="1030437" y="726926"/>
                </a:lnTo>
                <a:lnTo>
                  <a:pt x="0" y="7269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357808" y="2340104"/>
            <a:ext cx="893414" cy="783971"/>
          </a:xfrm>
          <a:custGeom>
            <a:avLst/>
            <a:gdLst/>
            <a:ahLst/>
            <a:cxnLst/>
            <a:rect r="r" b="b" t="t" l="l"/>
            <a:pathLst>
              <a:path h="783971" w="893414">
                <a:moveTo>
                  <a:pt x="893415" y="0"/>
                </a:moveTo>
                <a:lnTo>
                  <a:pt x="0" y="0"/>
                </a:lnTo>
                <a:lnTo>
                  <a:pt x="0" y="783971"/>
                </a:lnTo>
                <a:lnTo>
                  <a:pt x="893415" y="783971"/>
                </a:lnTo>
                <a:lnTo>
                  <a:pt x="893415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43186" y="6282494"/>
            <a:ext cx="1058464" cy="1047880"/>
          </a:xfrm>
          <a:custGeom>
            <a:avLst/>
            <a:gdLst/>
            <a:ahLst/>
            <a:cxnLst/>
            <a:rect r="r" b="b" t="t" l="l"/>
            <a:pathLst>
              <a:path h="1047880" w="1058464">
                <a:moveTo>
                  <a:pt x="0" y="0"/>
                </a:moveTo>
                <a:lnTo>
                  <a:pt x="1058464" y="0"/>
                </a:lnTo>
                <a:lnTo>
                  <a:pt x="1058464" y="1047880"/>
                </a:lnTo>
                <a:lnTo>
                  <a:pt x="0" y="104788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209362" y="2013111"/>
            <a:ext cx="5869276" cy="4634282"/>
          </a:xfrm>
          <a:custGeom>
            <a:avLst/>
            <a:gdLst/>
            <a:ahLst/>
            <a:cxnLst/>
            <a:rect r="r" b="b" t="t" l="l"/>
            <a:pathLst>
              <a:path h="4634282" w="5869276">
                <a:moveTo>
                  <a:pt x="0" y="0"/>
                </a:moveTo>
                <a:lnTo>
                  <a:pt x="5869276" y="0"/>
                </a:lnTo>
                <a:lnTo>
                  <a:pt x="5869276" y="4634282"/>
                </a:lnTo>
                <a:lnTo>
                  <a:pt x="0" y="463428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4027970" y="2112039"/>
            <a:ext cx="2553508" cy="1762540"/>
            <a:chOff x="0" y="0"/>
            <a:chExt cx="3404677" cy="235005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1635" y="393078"/>
              <a:ext cx="2773042" cy="972519"/>
            </a:xfrm>
            <a:custGeom>
              <a:avLst/>
              <a:gdLst/>
              <a:ahLst/>
              <a:cxnLst/>
              <a:rect r="r" b="b" t="t" l="l"/>
              <a:pathLst>
                <a:path h="972519" w="2773042">
                  <a:moveTo>
                    <a:pt x="0" y="0"/>
                  </a:moveTo>
                  <a:lnTo>
                    <a:pt x="2773042" y="0"/>
                  </a:lnTo>
                  <a:lnTo>
                    <a:pt x="2773042" y="972520"/>
                  </a:lnTo>
                  <a:lnTo>
                    <a:pt x="0" y="972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-225409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631635" y="1357805"/>
              <a:ext cx="2773042" cy="992248"/>
            </a:xfrm>
            <a:custGeom>
              <a:avLst/>
              <a:gdLst/>
              <a:ahLst/>
              <a:cxnLst/>
              <a:rect r="r" b="b" t="t" l="l"/>
              <a:pathLst>
                <a:path h="992248" w="2773042">
                  <a:moveTo>
                    <a:pt x="0" y="0"/>
                  </a:moveTo>
                  <a:lnTo>
                    <a:pt x="2773042" y="0"/>
                  </a:lnTo>
                  <a:lnTo>
                    <a:pt x="2773042" y="992248"/>
                  </a:lnTo>
                  <a:lnTo>
                    <a:pt x="0" y="992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-218939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0" y="85725"/>
              <a:ext cx="2619387" cy="700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3"/>
                </a:lnSpc>
              </a:pPr>
              <a:r>
                <a:rPr lang="en-US" sz="3869">
                  <a:solidFill>
                    <a:srgbClr val="FFEEDC"/>
                  </a:solidFill>
                  <a:latin typeface="Shrikhand"/>
                  <a:ea typeface="Shrikhand"/>
                  <a:cs typeface="Shrikhand"/>
                  <a:sym typeface="Shrikhand"/>
                </a:rPr>
                <a:t>Future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3306980" y="4018804"/>
            <a:ext cx="4033644" cy="4907430"/>
          </a:xfrm>
          <a:custGeom>
            <a:avLst/>
            <a:gdLst/>
            <a:ahLst/>
            <a:cxnLst/>
            <a:rect r="r" b="b" t="t" l="l"/>
            <a:pathLst>
              <a:path h="4907430" w="4033644">
                <a:moveTo>
                  <a:pt x="0" y="0"/>
                </a:moveTo>
                <a:lnTo>
                  <a:pt x="4033644" y="0"/>
                </a:lnTo>
                <a:lnTo>
                  <a:pt x="4033644" y="4907431"/>
                </a:lnTo>
                <a:lnTo>
                  <a:pt x="0" y="490743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218738" y="520653"/>
            <a:ext cx="8156361" cy="1109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17"/>
              </a:lnSpc>
            </a:pPr>
            <a:r>
              <a:rPr lang="en-US" sz="6441" b="true">
                <a:solidFill>
                  <a:srgbClr val="24509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Sarjana Kolaboratif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783747" y="245529"/>
            <a:ext cx="1154172" cy="481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KMSw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10200" y="2892579"/>
            <a:ext cx="1496491" cy="376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4"/>
              </a:lnSpc>
            </a:pPr>
            <a:r>
              <a:rPr lang="en-US" b="true" sz="2571" spc="-77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Inovasi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10200" y="3222526"/>
            <a:ext cx="1496491" cy="617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4"/>
              </a:lnSpc>
            </a:pPr>
            <a:r>
              <a:rPr lang="en-US" sz="2571" spc="-77" b="true">
                <a:solidFill>
                  <a:srgbClr val="000000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Merentas Jabatan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644022" y="3019597"/>
            <a:ext cx="2327294" cy="304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9"/>
              </a:lnSpc>
              <a:spcBef>
                <a:spcPct val="0"/>
              </a:spcBef>
            </a:pPr>
            <a:r>
              <a:rPr lang="en-US" sz="2637" b="true">
                <a:solidFill>
                  <a:srgbClr val="000000"/>
                </a:solidFill>
                <a:latin typeface="PT Serif Bold"/>
                <a:ea typeface="PT Serif Bold"/>
                <a:cs typeface="PT Serif Bold"/>
                <a:sym typeface="PT Serif Bold"/>
              </a:rPr>
              <a:t>Lesson Crafter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644022" y="3285702"/>
            <a:ext cx="2035888" cy="72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21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Bersama Unit </a:t>
            </a:r>
          </a:p>
          <a:p>
            <a:pPr algn="l">
              <a:lnSpc>
                <a:spcPts val="2953"/>
              </a:lnSpc>
            </a:pPr>
            <a:r>
              <a:rPr lang="en-US" sz="21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Sains Komputer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06085" y="4619400"/>
            <a:ext cx="3202432" cy="356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21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Bersama Unit Kaunseling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07636" y="5565734"/>
            <a:ext cx="2101617" cy="32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4"/>
              </a:lnSpc>
            </a:pPr>
            <a:r>
              <a:rPr lang="en-US" b="true" sz="2571" spc="-77">
                <a:solidFill>
                  <a:srgbClr val="000000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Unit Fizik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96455" y="7377197"/>
            <a:ext cx="2079236" cy="56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9"/>
              </a:lnSpc>
              <a:spcBef>
                <a:spcPct val="0"/>
              </a:spcBef>
            </a:pPr>
            <a:r>
              <a:rPr lang="en-US" sz="2637" b="true">
                <a:solidFill>
                  <a:srgbClr val="000000"/>
                </a:solidFill>
                <a:latin typeface="PT Serif Bold"/>
                <a:ea typeface="PT Serif Bold"/>
                <a:cs typeface="PT Serif Bold"/>
                <a:sym typeface="PT Serif Bold"/>
              </a:rPr>
              <a:t>Coursework Analyzer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575691" y="5519442"/>
            <a:ext cx="1795806" cy="83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9"/>
              </a:lnSpc>
              <a:spcBef>
                <a:spcPct val="0"/>
              </a:spcBef>
            </a:pPr>
            <a:r>
              <a:rPr lang="en-US" sz="2637" b="true">
                <a:solidFill>
                  <a:srgbClr val="000000"/>
                </a:solidFill>
                <a:latin typeface="PT Serif Bold"/>
                <a:ea typeface="PT Serif Bold"/>
                <a:cs typeface="PT Serif Bold"/>
                <a:sym typeface="PT Serif Bold"/>
              </a:rPr>
              <a:t>Practical Test Scheduler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296918" y="6654908"/>
            <a:ext cx="5781720" cy="752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3"/>
              </a:lnSpc>
            </a:pPr>
            <a:r>
              <a:rPr lang="en-US" sz="449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Peranan saya?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296918" y="7436859"/>
            <a:ext cx="5781720" cy="1802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42"/>
              </a:lnSpc>
              <a:spcBef>
                <a:spcPct val="0"/>
              </a:spcBef>
            </a:pPr>
            <a:r>
              <a:rPr lang="en-US" b="true" sz="2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Menyokong pembangunan budaya kesarjanaan dalam kalangan warga kolej sebagai ahli jawatankuasa KIK dan Inovasi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923359" cy="2356336"/>
          </a:xfrm>
          <a:custGeom>
            <a:avLst/>
            <a:gdLst/>
            <a:ahLst/>
            <a:cxnLst/>
            <a:rect r="r" b="b" t="t" l="l"/>
            <a:pathLst>
              <a:path h="2356336" w="1923359">
                <a:moveTo>
                  <a:pt x="0" y="0"/>
                </a:moveTo>
                <a:lnTo>
                  <a:pt x="1923359" y="0"/>
                </a:lnTo>
                <a:lnTo>
                  <a:pt x="1923359" y="2356336"/>
                </a:lnTo>
                <a:lnTo>
                  <a:pt x="0" y="2356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95914" y="826483"/>
            <a:ext cx="999699" cy="1009797"/>
          </a:xfrm>
          <a:custGeom>
            <a:avLst/>
            <a:gdLst/>
            <a:ahLst/>
            <a:cxnLst/>
            <a:rect r="r" b="b" t="t" l="l"/>
            <a:pathLst>
              <a:path h="1009797" w="999699">
                <a:moveTo>
                  <a:pt x="0" y="0"/>
                </a:moveTo>
                <a:lnTo>
                  <a:pt x="999699" y="0"/>
                </a:lnTo>
                <a:lnTo>
                  <a:pt x="999699" y="1009797"/>
                </a:lnTo>
                <a:lnTo>
                  <a:pt x="0" y="1009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52885" y="9207987"/>
            <a:ext cx="1953010" cy="1953010"/>
          </a:xfrm>
          <a:custGeom>
            <a:avLst/>
            <a:gdLst/>
            <a:ahLst/>
            <a:cxnLst/>
            <a:rect r="r" b="b" t="t" l="l"/>
            <a:pathLst>
              <a:path h="1953010" w="1953010">
                <a:moveTo>
                  <a:pt x="0" y="0"/>
                </a:moveTo>
                <a:lnTo>
                  <a:pt x="1953010" y="0"/>
                </a:lnTo>
                <a:lnTo>
                  <a:pt x="1953010" y="1953009"/>
                </a:lnTo>
                <a:lnTo>
                  <a:pt x="0" y="19530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588530" y="2756712"/>
            <a:ext cx="9110939" cy="675633"/>
            <a:chOff x="0" y="0"/>
            <a:chExt cx="12147919" cy="9008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635765" y="7579"/>
              <a:ext cx="876389" cy="893266"/>
            </a:xfrm>
            <a:custGeom>
              <a:avLst/>
              <a:gdLst/>
              <a:ahLst/>
              <a:cxnLst/>
              <a:rect r="r" b="b" t="t" l="l"/>
              <a:pathLst>
                <a:path h="893266" w="876389">
                  <a:moveTo>
                    <a:pt x="0" y="0"/>
                  </a:moveTo>
                  <a:lnTo>
                    <a:pt x="876389" y="0"/>
                  </a:lnTo>
                  <a:lnTo>
                    <a:pt x="876389" y="893266"/>
                  </a:lnTo>
                  <a:lnTo>
                    <a:pt x="0" y="893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-40046"/>
              <a:ext cx="5131858" cy="9298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56"/>
                </a:lnSpc>
              </a:pPr>
              <a:r>
                <a:rPr lang="en-US" sz="2040" b="true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Prakarsa Pendidikan Madani 1:  Akses Pendidikan Saksama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6860744" y="-47625"/>
              <a:ext cx="5287175" cy="940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6"/>
                </a:lnSpc>
              </a:pPr>
              <a:r>
                <a:rPr lang="en-US" sz="2040" b="true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Pengaplikasian </a:t>
              </a:r>
              <a:r>
                <a:rPr lang="en-US" sz="2040" i="true" b="true">
                  <a:solidFill>
                    <a:srgbClr val="0F346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Differentiated Learning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588530" y="3793229"/>
            <a:ext cx="9110939" cy="1030833"/>
            <a:chOff x="0" y="0"/>
            <a:chExt cx="12147919" cy="13744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635765" y="240589"/>
              <a:ext cx="876389" cy="893266"/>
            </a:xfrm>
            <a:custGeom>
              <a:avLst/>
              <a:gdLst/>
              <a:ahLst/>
              <a:cxnLst/>
              <a:rect r="r" b="b" t="t" l="l"/>
              <a:pathLst>
                <a:path h="893266" w="876389">
                  <a:moveTo>
                    <a:pt x="0" y="0"/>
                  </a:moveTo>
                  <a:lnTo>
                    <a:pt x="876389" y="0"/>
                  </a:lnTo>
                  <a:lnTo>
                    <a:pt x="876389" y="893266"/>
                  </a:lnTo>
                  <a:lnTo>
                    <a:pt x="0" y="893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5287175" cy="1405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56"/>
                </a:lnSpc>
              </a:pPr>
              <a:r>
                <a:rPr lang="en-US" sz="2040" b="true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Prakarsa Pendidikan Madani 4:  Membina Ekosistem Pendidikan Digital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863553" y="-47625"/>
              <a:ext cx="5284366" cy="1422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6"/>
                </a:lnSpc>
              </a:pPr>
              <a:r>
                <a:rPr lang="en-US" sz="2040" b="true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Penggunaan </a:t>
              </a:r>
              <a:r>
                <a:rPr lang="en-US" sz="2040" i="true" b="true">
                  <a:solidFill>
                    <a:srgbClr val="0F346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Discord, PhET</a:t>
              </a:r>
            </a:p>
            <a:p>
              <a:pPr algn="l">
                <a:lnSpc>
                  <a:spcPts val="2856"/>
                </a:lnSpc>
              </a:pPr>
              <a:r>
                <a:rPr lang="en-US" sz="2040" b="true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dan juga pembinaan </a:t>
              </a:r>
              <a:r>
                <a:rPr lang="en-US" sz="2040" i="true" b="true">
                  <a:solidFill>
                    <a:srgbClr val="0F346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Dashboard </a:t>
              </a:r>
              <a:r>
                <a:rPr lang="en-US" sz="2040" b="true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Digital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588530" y="5184710"/>
            <a:ext cx="9110939" cy="1030833"/>
            <a:chOff x="0" y="0"/>
            <a:chExt cx="12147919" cy="13744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635765" y="240589"/>
              <a:ext cx="876389" cy="893266"/>
            </a:xfrm>
            <a:custGeom>
              <a:avLst/>
              <a:gdLst/>
              <a:ahLst/>
              <a:cxnLst/>
              <a:rect r="r" b="b" t="t" l="l"/>
              <a:pathLst>
                <a:path h="893266" w="876389">
                  <a:moveTo>
                    <a:pt x="0" y="0"/>
                  </a:moveTo>
                  <a:lnTo>
                    <a:pt x="876389" y="0"/>
                  </a:lnTo>
                  <a:lnTo>
                    <a:pt x="876389" y="893266"/>
                  </a:lnTo>
                  <a:lnTo>
                    <a:pt x="0" y="893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5287175" cy="1405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56"/>
                </a:lnSpc>
              </a:pPr>
              <a:r>
                <a:rPr lang="en-US" sz="2040" b="true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Prakarsa Pendidikan Madani 5:  Ekspresi Aspirasi Malaysia MADANI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6863553" y="-47625"/>
              <a:ext cx="5284366" cy="1422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6"/>
                </a:lnSpc>
              </a:pPr>
              <a:r>
                <a:rPr lang="en-US" sz="2040" b="true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Mengatur pelajar daripada pelbagai latar belakang  secara strategik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526605" y="6577493"/>
            <a:ext cx="9234789" cy="725393"/>
            <a:chOff x="0" y="0"/>
            <a:chExt cx="12313053" cy="96719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719689" y="39620"/>
              <a:ext cx="871175" cy="887951"/>
            </a:xfrm>
            <a:custGeom>
              <a:avLst/>
              <a:gdLst/>
              <a:ahLst/>
              <a:cxnLst/>
              <a:rect r="r" b="b" t="t" l="l"/>
              <a:pathLst>
                <a:path h="887951" w="871175">
                  <a:moveTo>
                    <a:pt x="0" y="0"/>
                  </a:moveTo>
                  <a:lnTo>
                    <a:pt x="871175" y="0"/>
                  </a:lnTo>
                  <a:lnTo>
                    <a:pt x="871175" y="887951"/>
                  </a:lnTo>
                  <a:lnTo>
                    <a:pt x="0" y="887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-8138"/>
              <a:ext cx="5219640" cy="945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05"/>
                </a:lnSpc>
              </a:pPr>
              <a:r>
                <a:rPr lang="en-US" sz="2075" b="true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TIMSS Science Framework:</a:t>
              </a:r>
            </a:p>
            <a:p>
              <a:pPr algn="r">
                <a:lnSpc>
                  <a:spcPts val="2905"/>
                </a:lnSpc>
              </a:pPr>
              <a:r>
                <a:rPr lang="en-US" sz="2075" b="true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Practice 3: Working with data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6935439" y="-38100"/>
              <a:ext cx="5377614" cy="1005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1"/>
                </a:lnSpc>
              </a:pPr>
              <a:r>
                <a:rPr lang="en-US" sz="2201" b="true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Pembinaan </a:t>
              </a:r>
              <a:r>
                <a:rPr lang="en-US" sz="2201" i="true" b="true">
                  <a:solidFill>
                    <a:srgbClr val="0F346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e-Phylab, Experiment Simulator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7259300" y="9252936"/>
            <a:ext cx="1923359" cy="2068128"/>
          </a:xfrm>
          <a:custGeom>
            <a:avLst/>
            <a:gdLst/>
            <a:ahLst/>
            <a:cxnLst/>
            <a:rect r="r" b="b" t="t" l="l"/>
            <a:pathLst>
              <a:path h="2068128" w="1923359">
                <a:moveTo>
                  <a:pt x="0" y="0"/>
                </a:moveTo>
                <a:lnTo>
                  <a:pt x="1923359" y="0"/>
                </a:lnTo>
                <a:lnTo>
                  <a:pt x="1923359" y="2068128"/>
                </a:lnTo>
                <a:lnTo>
                  <a:pt x="0" y="20681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4527677" y="7511542"/>
            <a:ext cx="9232646" cy="713678"/>
            <a:chOff x="0" y="0"/>
            <a:chExt cx="12310195" cy="95157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719689" y="31810"/>
              <a:ext cx="871175" cy="887951"/>
            </a:xfrm>
            <a:custGeom>
              <a:avLst/>
              <a:gdLst/>
              <a:ahLst/>
              <a:cxnLst/>
              <a:rect r="r" b="b" t="t" l="l"/>
              <a:pathLst>
                <a:path h="887951" w="871175">
                  <a:moveTo>
                    <a:pt x="0" y="0"/>
                  </a:moveTo>
                  <a:lnTo>
                    <a:pt x="871175" y="0"/>
                  </a:lnTo>
                  <a:lnTo>
                    <a:pt x="871175" y="887951"/>
                  </a:lnTo>
                  <a:lnTo>
                    <a:pt x="0" y="887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0" y="-15948"/>
              <a:ext cx="5377614" cy="945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05"/>
                </a:lnSpc>
              </a:pPr>
              <a:r>
                <a:rPr lang="en-US" sz="2075" b="true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PISA: Learning in the digital world (2025)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6935439" y="-38100"/>
              <a:ext cx="5374756" cy="9896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68"/>
                </a:lnSpc>
              </a:pPr>
              <a:r>
                <a:rPr lang="en-US" sz="2191" i="true" b="true">
                  <a:solidFill>
                    <a:srgbClr val="0F346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Spreadsheet </a:t>
              </a:r>
              <a:r>
                <a:rPr lang="en-US" sz="2191" b="true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untuk data analisis data Fizik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507944" y="8461284"/>
            <a:ext cx="9272113" cy="725393"/>
            <a:chOff x="0" y="0"/>
            <a:chExt cx="12362817" cy="96719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5748271" y="39620"/>
              <a:ext cx="871175" cy="887951"/>
            </a:xfrm>
            <a:custGeom>
              <a:avLst/>
              <a:gdLst/>
              <a:ahLst/>
              <a:cxnLst/>
              <a:rect r="r" b="b" t="t" l="l"/>
              <a:pathLst>
                <a:path h="887951" w="871175">
                  <a:moveTo>
                    <a:pt x="0" y="0"/>
                  </a:moveTo>
                  <a:lnTo>
                    <a:pt x="871175" y="0"/>
                  </a:lnTo>
                  <a:lnTo>
                    <a:pt x="871175" y="887951"/>
                  </a:lnTo>
                  <a:lnTo>
                    <a:pt x="0" y="887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0" y="-8138"/>
              <a:ext cx="5377614" cy="945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05"/>
                </a:lnSpc>
              </a:pPr>
              <a:r>
                <a:rPr lang="en-US" sz="2075" b="true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UNESCO's ICT Competency Framework for Teachers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6988061" y="-38100"/>
              <a:ext cx="5374756" cy="1005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1"/>
                </a:lnSpc>
              </a:pPr>
              <a:r>
                <a:rPr lang="en-US" sz="2201" b="true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Pembinaan Lesson Crafter </a:t>
              </a:r>
            </a:p>
            <a:p>
              <a:pPr algn="l">
                <a:lnSpc>
                  <a:spcPts val="3081"/>
                </a:lnSpc>
              </a:pPr>
              <a:r>
                <a:rPr lang="en-US" sz="2201" b="true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Kursus </a:t>
              </a:r>
              <a:r>
                <a:rPr lang="en-US" sz="2201" i="true" b="true">
                  <a:solidFill>
                    <a:srgbClr val="0F346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Discord for Teachers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4021934" y="2579230"/>
            <a:ext cx="736353" cy="3636313"/>
          </a:xfrm>
          <a:custGeom>
            <a:avLst/>
            <a:gdLst/>
            <a:ahLst/>
            <a:cxnLst/>
            <a:rect r="r" b="b" t="t" l="l"/>
            <a:pathLst>
              <a:path h="3636313" w="736353">
                <a:moveTo>
                  <a:pt x="0" y="0"/>
                </a:moveTo>
                <a:lnTo>
                  <a:pt x="736354" y="0"/>
                </a:lnTo>
                <a:lnTo>
                  <a:pt x="736354" y="3636313"/>
                </a:lnTo>
                <a:lnTo>
                  <a:pt x="0" y="36363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13411880" y="6552336"/>
            <a:ext cx="542863" cy="2680807"/>
          </a:xfrm>
          <a:custGeom>
            <a:avLst/>
            <a:gdLst/>
            <a:ahLst/>
            <a:cxnLst/>
            <a:rect r="r" b="b" t="t" l="l"/>
            <a:pathLst>
              <a:path h="2680807" w="542863">
                <a:moveTo>
                  <a:pt x="542863" y="0"/>
                </a:moveTo>
                <a:lnTo>
                  <a:pt x="0" y="0"/>
                </a:lnTo>
                <a:lnTo>
                  <a:pt x="0" y="2680807"/>
                </a:lnTo>
                <a:lnTo>
                  <a:pt x="542863" y="2680807"/>
                </a:lnTo>
                <a:lnTo>
                  <a:pt x="542863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5400000">
            <a:off x="12679701" y="7392131"/>
            <a:ext cx="355973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150">
                <a:solidFill>
                  <a:srgbClr val="91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ASPIRASI</a:t>
            </a:r>
          </a:p>
          <a:p>
            <a:pPr algn="ctr">
              <a:lnSpc>
                <a:spcPts val="3750"/>
              </a:lnSpc>
            </a:pPr>
            <a:r>
              <a:rPr lang="en-US" sz="3000" spc="150">
                <a:solidFill>
                  <a:srgbClr val="91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GLOBAL</a:t>
            </a:r>
          </a:p>
        </p:txBody>
      </p:sp>
      <p:sp>
        <p:nvSpPr>
          <p:cNvPr name="Freeform 34" id="34"/>
          <p:cNvSpPr/>
          <p:nvPr/>
        </p:nvSpPr>
        <p:spPr>
          <a:xfrm flipH="true" flipV="false" rot="0">
            <a:off x="13411880" y="2540942"/>
            <a:ext cx="736353" cy="3636313"/>
          </a:xfrm>
          <a:custGeom>
            <a:avLst/>
            <a:gdLst/>
            <a:ahLst/>
            <a:cxnLst/>
            <a:rect r="r" b="b" t="t" l="l"/>
            <a:pathLst>
              <a:path h="3636313" w="736353">
                <a:moveTo>
                  <a:pt x="736353" y="0"/>
                </a:moveTo>
                <a:lnTo>
                  <a:pt x="0" y="0"/>
                </a:lnTo>
                <a:lnTo>
                  <a:pt x="0" y="3636312"/>
                </a:lnTo>
                <a:lnTo>
                  <a:pt x="736353" y="3636312"/>
                </a:lnTo>
                <a:lnTo>
                  <a:pt x="73635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4390111" y="6552336"/>
            <a:ext cx="542863" cy="2680807"/>
          </a:xfrm>
          <a:custGeom>
            <a:avLst/>
            <a:gdLst/>
            <a:ahLst/>
            <a:cxnLst/>
            <a:rect r="r" b="b" t="t" l="l"/>
            <a:pathLst>
              <a:path h="2680807" w="542863">
                <a:moveTo>
                  <a:pt x="0" y="0"/>
                </a:moveTo>
                <a:lnTo>
                  <a:pt x="542863" y="0"/>
                </a:lnTo>
                <a:lnTo>
                  <a:pt x="542863" y="2680807"/>
                </a:lnTo>
                <a:lnTo>
                  <a:pt x="0" y="268080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59318" y="3186230"/>
            <a:ext cx="1318839" cy="2244832"/>
          </a:xfrm>
          <a:custGeom>
            <a:avLst/>
            <a:gdLst/>
            <a:ahLst/>
            <a:cxnLst/>
            <a:rect r="r" b="b" t="t" l="l"/>
            <a:pathLst>
              <a:path h="2244832" w="1318839">
                <a:moveTo>
                  <a:pt x="0" y="0"/>
                </a:moveTo>
                <a:lnTo>
                  <a:pt x="1318839" y="0"/>
                </a:lnTo>
                <a:lnTo>
                  <a:pt x="1318839" y="2244832"/>
                </a:lnTo>
                <a:lnTo>
                  <a:pt x="0" y="224483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5401802" y="7047260"/>
            <a:ext cx="1734319" cy="1690961"/>
          </a:xfrm>
          <a:custGeom>
            <a:avLst/>
            <a:gdLst/>
            <a:ahLst/>
            <a:cxnLst/>
            <a:rect r="r" b="b" t="t" l="l"/>
            <a:pathLst>
              <a:path h="1690961" w="1734319">
                <a:moveTo>
                  <a:pt x="0" y="0"/>
                </a:moveTo>
                <a:lnTo>
                  <a:pt x="1734318" y="0"/>
                </a:lnTo>
                <a:lnTo>
                  <a:pt x="1734318" y="1690960"/>
                </a:lnTo>
                <a:lnTo>
                  <a:pt x="0" y="169096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6097478" y="222367"/>
            <a:ext cx="621620" cy="584323"/>
          </a:xfrm>
          <a:custGeom>
            <a:avLst/>
            <a:gdLst/>
            <a:ahLst/>
            <a:cxnLst/>
            <a:rect r="r" b="b" t="t" l="l"/>
            <a:pathLst>
              <a:path h="584323" w="621620">
                <a:moveTo>
                  <a:pt x="0" y="0"/>
                </a:moveTo>
                <a:lnTo>
                  <a:pt x="621621" y="0"/>
                </a:lnTo>
                <a:lnTo>
                  <a:pt x="621621" y="584322"/>
                </a:lnTo>
                <a:lnTo>
                  <a:pt x="0" y="58432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2218738" y="682900"/>
            <a:ext cx="9546748" cy="1749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24509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Silang Semak Aspirasi Negara &amp; Global</a:t>
            </a:r>
          </a:p>
        </p:txBody>
      </p:sp>
      <p:sp>
        <p:nvSpPr>
          <p:cNvPr name="TextBox 40" id="40"/>
          <p:cNvSpPr txBox="true"/>
          <p:nvPr/>
        </p:nvSpPr>
        <p:spPr>
          <a:xfrm rot="-5400000">
            <a:off x="1729415" y="3921137"/>
            <a:ext cx="355973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15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ASPIRASI</a:t>
            </a:r>
          </a:p>
          <a:p>
            <a:pPr algn="ctr">
              <a:lnSpc>
                <a:spcPts val="3750"/>
              </a:lnSpc>
            </a:pPr>
            <a:r>
              <a:rPr lang="en-US" sz="3000" spc="15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KEBANGSAAN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774222" y="245529"/>
            <a:ext cx="1154172" cy="481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KMSw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DAGtnwNdCDk</dc:identifier>
  <dcterms:modified xsi:type="dcterms:W3CDTF">2011-08-01T06:04:30Z</dcterms:modified>
  <cp:revision>1</cp:revision>
  <dc:title>GCPC Present 1</dc:title>
</cp:coreProperties>
</file>